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6.xml.rels" ContentType="application/vnd.openxmlformats-package.relationships+xml"/>
  <Override PartName="/ppt/slideMasters/_rels/slideMaster5.xml.rels" ContentType="application/vnd.openxmlformats-package.relationships+xml"/>
  <Override PartName="/ppt/slideMasters/_rels/slideMaster2.xml.rels" ContentType="application/vnd.openxmlformats-package.relationships+xml"/>
  <Override PartName="/ppt/slideMasters/_rels/slideMaster4.xml.rels" ContentType="application/vnd.openxmlformats-package.relationships+xml"/>
  <Override PartName="/ppt/slideMasters/_rels/slideMaster1.xml.rels" ContentType="application/vnd.openxmlformats-package.relationships+xml"/>
  <Override PartName="/ppt/slideMasters/_rels/slideMaster3.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notesSlides/_rels/notesSlide9.xml.rels" ContentType="application/vnd.openxmlformats-package.relationships+xml"/>
  <Override PartName="/ppt/notesSlides/_rels/notesSlide6.xml.rels" ContentType="application/vnd.openxmlformats-package.relationships+xml"/>
  <Override PartName="/ppt/notesSlides/_rels/notesSlide8.xml.rels" ContentType="application/vnd.openxmlformats-package.relationships+xml"/>
  <Override PartName="/ppt/notesSlides/_rels/notesSlide2.xml.rels" ContentType="application/vnd.openxmlformats-package.relationships+xml"/>
  <Override PartName="/ppt/notesSlides/_rels/notesSlide7.xml.rels" ContentType="application/vnd.openxmlformats-package.relationships+xml"/>
  <Override PartName="/ppt/notesSlides/_rels/notesSlide1.xml.rels" ContentType="application/vnd.openxmlformats-package.relationships+xml"/>
  <Override PartName="/ppt/notesSlides/_rels/notesSlide5.xml.rels" ContentType="application/vnd.openxmlformats-package.relationships+xml"/>
  <Override PartName="/ppt/notesSlides/_rels/notesSlide4.xml.rels" ContentType="application/vnd.openxmlformats-package.relationships+xml"/>
  <Override PartName="/ppt/notesSlides/_rels/notesSlide3.xml.rels" ContentType="application/vnd.openxmlformats-package.relationship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_rels/presentation.xml.rels" ContentType="application/vnd.openxmlformats-package.relationships+xml"/>
  <Override PartName="/ppt/media/image1.png" ContentType="image/png"/>
  <Override PartName="/ppt/media/image2.png" ContentType="image/png"/>
  <Override PartName="/ppt/media/image3.png" ContentType="image/png"/>
  <Override PartName="/ppt/media/image4.png" ContentType="image/png"/>
  <Override PartName="/ppt/media/image5.png" ContentType="image/png"/>
  <Override PartName="/ppt/media/image6.png" ContentType="image/png"/>
  <Override PartName="/ppt/media/image7.png" ContentType="image/png"/>
  <Override PartName="/ppt/slideLayouts/_rels/slideLayout5.xml.rels" ContentType="application/vnd.openxmlformats-package.relationships+xml"/>
  <Override PartName="/ppt/slideLayouts/_rels/slideLayout4.xml.rels" ContentType="application/vnd.openxmlformats-package.relationships+xml"/>
  <Override PartName="/ppt/slideLayouts/_rels/slideLayout2.xml.rels" ContentType="application/vnd.openxmlformats-package.relationships+xml"/>
  <Override PartName="/ppt/slideLayouts/_rels/slideLayout41.xml.rels" ContentType="application/vnd.openxmlformats-package.relationships+xml"/>
  <Override PartName="/ppt/slideLayouts/_rels/slideLayout34.xml.rels" ContentType="application/vnd.openxmlformats-package.relationships+xml"/>
  <Override PartName="/ppt/slideLayouts/_rels/slideLayout49.xml.rels" ContentType="application/vnd.openxmlformats-package.relationships+xml"/>
  <Override PartName="/ppt/slideLayouts/_rels/slideLayout40.xml.rels" ContentType="application/vnd.openxmlformats-package.relationships+xml"/>
  <Override PartName="/ppt/slideLayouts/_rels/slideLayout39.xml.rels" ContentType="application/vnd.openxmlformats-package.relationships+xml"/>
  <Override PartName="/ppt/slideLayouts/_rels/slideLayout33.xml.rels" ContentType="application/vnd.openxmlformats-package.relationships+xml"/>
  <Override PartName="/ppt/slideLayouts/_rels/slideLayout29.xml.rels" ContentType="application/vnd.openxmlformats-package.relationships+xml"/>
  <Override PartName="/ppt/slideLayouts/_rels/slideLayout48.xml.rels" ContentType="application/vnd.openxmlformats-package.relationships+xml"/>
  <Override PartName="/ppt/slideLayouts/_rels/slideLayout3.xml.rels" ContentType="application/vnd.openxmlformats-package.relationships+xml"/>
  <Override PartName="/ppt/slideLayouts/_rels/slideLayout9.xml.rels" ContentType="application/vnd.openxmlformats-package.relationships+xml"/>
  <Override PartName="/ppt/slideLayouts/_rels/slideLayout27.xml.rels" ContentType="application/vnd.openxmlformats-package.relationships+xml"/>
  <Override PartName="/ppt/slideLayouts/_rels/slideLayout36.xml.rels" ContentType="application/vnd.openxmlformats-package.relationships+xml"/>
  <Override PartName="/ppt/slideLayouts/_rels/slideLayout43.xml.rels" ContentType="application/vnd.openxmlformats-package.relationships+xml"/>
  <Override PartName="/ppt/slideLayouts/_rels/slideLayout13.xml.rels" ContentType="application/vnd.openxmlformats-package.relationships+xml"/>
  <Override PartName="/ppt/slideLayouts/_rels/slideLayout58.xml.rels" ContentType="application/vnd.openxmlformats-package.relationships+xml"/>
  <Override PartName="/ppt/slideLayouts/_rels/slideLayout65.xml.rels" ContentType="application/vnd.openxmlformats-package.relationships+xml"/>
  <Override PartName="/ppt/slideLayouts/_rels/slideLayout42.xml.rels" ContentType="application/vnd.openxmlformats-package.relationships+xml"/>
  <Override PartName="/ppt/slideLayouts/_rels/slideLayout35.xml.rels" ContentType="application/vnd.openxmlformats-package.relationships+xml"/>
  <Override PartName="/ppt/slideLayouts/_rels/slideLayout51.xml.rels" ContentType="application/vnd.openxmlformats-package.relationships+xml"/>
  <Override PartName="/ppt/slideLayouts/_rels/slideLayout12.xml.rels" ContentType="application/vnd.openxmlformats-package.relationships+xml"/>
  <Override PartName="/ppt/slideLayouts/_rels/slideLayout55.xml.rels" ContentType="application/vnd.openxmlformats-package.relationships+xml"/>
  <Override PartName="/ppt/slideLayouts/_rels/slideLayout54.xml.rels" ContentType="application/vnd.openxmlformats-package.relationships+xml"/>
  <Override PartName="/ppt/slideLayouts/_rels/slideLayout69.xml.rels" ContentType="application/vnd.openxmlformats-package.relationships+xml"/>
  <Override PartName="/ppt/slideLayouts/_rels/slideLayout63.xml.rels" ContentType="application/vnd.openxmlformats-package.relationships+xml"/>
  <Override PartName="/ppt/slideLayouts/_rels/slideLayout47.xml.rels" ContentType="application/vnd.openxmlformats-package.relationships+xml"/>
  <Override PartName="/ppt/slideLayouts/_rels/slideLayout53.xml.rels" ContentType="application/vnd.openxmlformats-package.relationships+xml"/>
  <Override PartName="/ppt/slideLayouts/_rels/slideLayout46.xml.rels" ContentType="application/vnd.openxmlformats-package.relationships+xml"/>
  <Override PartName="/ppt/slideLayouts/_rels/slideLayout62.xml.rels" ContentType="application/vnd.openxmlformats-package.relationships+xml"/>
  <Override PartName="/ppt/slideLayouts/_rels/slideLayout50.xml.rels" ContentType="application/vnd.openxmlformats-package.relationships+xml"/>
  <Override PartName="/ppt/slideLayouts/_rels/slideLayout52.xml.rels" ContentType="application/vnd.openxmlformats-package.relationships+xml"/>
  <Override PartName="/ppt/slideLayouts/_rels/slideLayout57.xml.rels" ContentType="application/vnd.openxmlformats-package.relationships+xml"/>
  <Override PartName="/ppt/slideLayouts/_rels/slideLayout61.xml.rels" ContentType="application/vnd.openxmlformats-package.relationships+xml"/>
  <Override PartName="/ppt/slideLayouts/_rels/slideLayout19.xml.rels" ContentType="application/vnd.openxmlformats-package.relationships+xml"/>
  <Override PartName="/ppt/slideLayouts/_rels/slideLayout23.xml.rels" ContentType="application/vnd.openxmlformats-package.relationships+xml"/>
  <Override PartName="/ppt/slideLayouts/_rels/slideLayout38.xml.rels" ContentType="application/vnd.openxmlformats-package.relationships+xml"/>
  <Override PartName="/ppt/slideLayouts/_rels/slideLayout30.xml.rels" ContentType="application/vnd.openxmlformats-package.relationships+xml"/>
  <Override PartName="/ppt/slideLayouts/_rels/slideLayout45.xml.rels" ContentType="application/vnd.openxmlformats-package.relationships+xml"/>
  <Override PartName="/ppt/slideLayouts/_rels/slideLayout14.xml.rels" ContentType="application/vnd.openxmlformats-package.relationships+xml"/>
  <Override PartName="/ppt/slideLayouts/_rels/slideLayout8.xml.rels" ContentType="application/vnd.openxmlformats-package.relationships+xml"/>
  <Override PartName="/ppt/slideLayouts/_rels/slideLayout18.xml.rels" ContentType="application/vnd.openxmlformats-package.relationships+xml"/>
  <Override PartName="/ppt/slideLayouts/_rels/slideLayout22.xml.rels" ContentType="application/vnd.openxmlformats-package.relationships+xml"/>
  <Override PartName="/ppt/slideLayouts/_rels/slideLayout37.xml.rels" ContentType="application/vnd.openxmlformats-package.relationships+xml"/>
  <Override PartName="/ppt/slideLayouts/_rels/slideLayout28.xml.rels" ContentType="application/vnd.openxmlformats-package.relationships+xml"/>
  <Override PartName="/ppt/slideLayouts/_rels/slideLayout44.xml.rels" ContentType="application/vnd.openxmlformats-package.relationships+xml"/>
  <Override PartName="/ppt/slideLayouts/_rels/slideLayout7.xml.rels" ContentType="application/vnd.openxmlformats-package.relationships+xml"/>
  <Override PartName="/ppt/slideLayouts/_rels/slideLayout1.xml.rels" ContentType="application/vnd.openxmlformats-package.relationships+xml"/>
  <Override PartName="/ppt/slideLayouts/_rels/slideLayout6.xml.rels" ContentType="application/vnd.openxmlformats-package.relationships+xml"/>
  <Override PartName="/ppt/slideLayouts/_rels/slideLayout21.xml.rels" ContentType="application/vnd.openxmlformats-package.relationships+xml"/>
  <Override PartName="/ppt/slideLayouts/_rels/slideLayout17.xml.rels" ContentType="application/vnd.openxmlformats-package.relationships+xml"/>
  <Override PartName="/ppt/slideLayouts/_rels/slideLayout26.xml.rels" ContentType="application/vnd.openxmlformats-package.relationships+xml"/>
  <Override PartName="/ppt/slideLayouts/_rels/slideLayout11.xml.rels" ContentType="application/vnd.openxmlformats-package.relationships+xml"/>
  <Override PartName="/ppt/slideLayouts/_rels/slideLayout20.xml.rels" ContentType="application/vnd.openxmlformats-package.relationships+xml"/>
  <Override PartName="/ppt/slideLayouts/_rels/slideLayout16.xml.rels" ContentType="application/vnd.openxmlformats-package.relationships+xml"/>
  <Override PartName="/ppt/slideLayouts/_rels/slideLayout25.xml.rels" ContentType="application/vnd.openxmlformats-package.relationships+xml"/>
  <Override PartName="/ppt/slideLayouts/_rels/slideLayout32.xml.rels" ContentType="application/vnd.openxmlformats-package.relationships+xml"/>
  <Override PartName="/ppt/slideLayouts/_rels/slideLayout15.xml.rels" ContentType="application/vnd.openxmlformats-package.relationships+xml"/>
  <Override PartName="/ppt/slideLayouts/_rels/slideLayout24.xml.rels" ContentType="application/vnd.openxmlformats-package.relationships+xml"/>
  <Override PartName="/ppt/slideLayouts/_rels/slideLayout31.xml.rels" ContentType="application/vnd.openxmlformats-package.relationships+xml"/>
  <Override PartName="/ppt/slideLayouts/_rels/slideLayout68.xml.rels" ContentType="application/vnd.openxmlformats-package.relationships+xml"/>
  <Override PartName="/ppt/slideLayouts/_rels/slideLayout72.xml.rels" ContentType="application/vnd.openxmlformats-package.relationships+xml"/>
  <Override PartName="/ppt/slideLayouts/_rels/slideLayout67.xml.rels" ContentType="application/vnd.openxmlformats-package.relationships+xml"/>
  <Override PartName="/ppt/slideLayouts/_rels/slideLayout71.xml.rels" ContentType="application/vnd.openxmlformats-package.relationships+xml"/>
  <Override PartName="/ppt/slideLayouts/_rels/slideLayout70.xml.rels" ContentType="application/vnd.openxmlformats-package.relationships+xml"/>
  <Override PartName="/ppt/slideLayouts/_rels/slideLayout66.xml.rels" ContentType="application/vnd.openxmlformats-package.relationships+xml"/>
  <Override PartName="/ppt/slideLayouts/_rels/slideLayout10.xml.rels" ContentType="application/vnd.openxmlformats-package.relationships+xml"/>
  <Override PartName="/ppt/slideLayouts/_rels/slideLayout59.xml.rels" ContentType="application/vnd.openxmlformats-package.relationships+xml"/>
  <Override PartName="/ppt/slideLayouts/_rels/slideLayout56.xml.rels" ContentType="application/vnd.openxmlformats-package.relationships+xml"/>
  <Override PartName="/ppt/slideLayouts/_rels/slideLayout60.xml.rels" ContentType="application/vnd.openxmlformats-package.relationships+xml"/>
  <Override PartName="/ppt/slideLayouts/_rels/slideLayout64.xml.rels" ContentType="application/vnd.openxmlformats-package.relationships+xml"/>
  <Override PartName="/ppt/slideLayouts/slideLayout56.xml" ContentType="application/vnd.openxmlformats-officedocument.presentationml.slideLayout+xml"/>
  <Override PartName="/ppt/slideLayouts/slideLayout55.xml" ContentType="application/vnd.openxmlformats-officedocument.presentationml.slideLayout+xml"/>
  <Override PartName="/ppt/slideLayouts/slideLayout54.xml" ContentType="application/vnd.openxmlformats-officedocument.presentationml.slideLayout+xml"/>
  <Override PartName="/ppt/slideLayouts/slideLayout53.xml" ContentType="application/vnd.openxmlformats-officedocument.presentationml.slideLayout+xml"/>
  <Override PartName="/ppt/slideLayouts/slideLayout52.xml" ContentType="application/vnd.openxmlformats-officedocument.presentationml.slideLayout+xml"/>
  <Override PartName="/ppt/slideLayouts/slideLayout51.xml" ContentType="application/vnd.openxmlformats-officedocument.presentationml.slideLayout+xml"/>
  <Override PartName="/ppt/slideLayouts/slideLayout50.xml" ContentType="application/vnd.openxmlformats-officedocument.presentationml.slideLayout+xml"/>
  <Override PartName="/ppt/slideLayouts/slideLayout46.xml" ContentType="application/vnd.openxmlformats-officedocument.presentationml.slideLayout+xml"/>
  <Override PartName="/ppt/slideLayouts/slideLayout8.xml" ContentType="application/vnd.openxmlformats-officedocument.presentationml.slideLayout+xml"/>
  <Override PartName="/ppt/slideLayouts/slideLayout45.xml" ContentType="application/vnd.openxmlformats-officedocument.presentationml.slideLayout+xml"/>
  <Override PartName="/ppt/slideLayouts/slideLayout7.xml" ContentType="application/vnd.openxmlformats-officedocument.presentationml.slideLayout+xml"/>
  <Override PartName="/ppt/slideLayouts/slideLayout44.xml" ContentType="application/vnd.openxmlformats-officedocument.presentationml.slideLayout+xml"/>
  <Override PartName="/ppt/slideLayouts/slideLayout6.xml" ContentType="application/vnd.openxmlformats-officedocument.presentationml.slideLayout+xml"/>
  <Override PartName="/ppt/slideLayouts/slideLayout22.xml" ContentType="application/vnd.openxmlformats-officedocument.presentationml.slideLayout+xml"/>
  <Override PartName="/ppt/slideLayouts/slideLayout59.xml" ContentType="application/vnd.openxmlformats-officedocument.presentationml.slideLayout+xml"/>
  <Override PartName="/ppt/slideLayouts/slideLayout57.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60.xml" ContentType="application/vnd.openxmlformats-officedocument.presentationml.slideLayout+xml"/>
  <Override PartName="/ppt/slideLayouts/slideLayout19.xml" ContentType="application/vnd.openxmlformats-officedocument.presentationml.slideLayout+xml"/>
  <Override PartName="/ppt/slideLayouts/slideLayout61.xml" ContentType="application/vnd.openxmlformats-officedocument.presentationml.slideLayout+xml"/>
  <Override PartName="/ppt/slideLayouts/slideLayout21.xml" ContentType="application/vnd.openxmlformats-officedocument.presentationml.slideLayout+xml"/>
  <Override PartName="/ppt/slideLayouts/slideLayout1.xml" ContentType="application/vnd.openxmlformats-officedocument.presentationml.slideLayout+xml"/>
  <Override PartName="/ppt/slideLayouts/slideLayout58.xml" ContentType="application/vnd.openxmlformats-officedocument.presentationml.slideLayout+xml"/>
  <Override PartName="/ppt/slideLayouts/slideLayout17.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72.xml" ContentType="application/vnd.openxmlformats-officedocument.presentationml.slideLayout+xml"/>
  <Override PartName="/ppt/slideLayouts/slideLayout23.xml" ContentType="application/vnd.openxmlformats-officedocument.presentationml.slideLayout+xml"/>
  <Override PartName="/ppt/slideLayouts/slideLayout71.xml" ContentType="application/vnd.openxmlformats-officedocument.presentationml.slideLayout+xml"/>
  <Override PartName="/ppt/slideLayouts/slideLayout29.xml" ContentType="application/vnd.openxmlformats-officedocument.presentationml.slideLayout+xml"/>
  <Override PartName="/ppt/slideLayouts/slideLayout69.xml" ContentType="application/vnd.openxmlformats-officedocument.presentationml.slideLayout+xml"/>
  <Override PartName="/ppt/slideLayouts/slideLayout32.xml" ContentType="application/vnd.openxmlformats-officedocument.presentationml.slideLayout+xml"/>
  <Override PartName="/ppt/slideLayouts/slideLayout70.xml" ContentType="application/vnd.openxmlformats-officedocument.presentationml.slideLayout+xml"/>
  <Override PartName="/ppt/slideLayouts/slideLayout28.xml" ContentType="application/vnd.openxmlformats-officedocument.presentationml.slideLayout+xml"/>
  <Override PartName="/ppt/slideLayouts/slideLayout68.xml" ContentType="application/vnd.openxmlformats-officedocument.presentationml.slideLayout+xml"/>
  <Override PartName="/ppt/slideLayouts/slideLayout31.xml" ContentType="application/vnd.openxmlformats-officedocument.presentationml.slideLayout+xml"/>
  <Override PartName="/ppt/slideLayouts/slideLayout67.xml" ContentType="application/vnd.openxmlformats-officedocument.presentationml.slideLayout+xml"/>
  <Override PartName="/ppt/slideLayouts/slideLayout30.xml" ContentType="application/vnd.openxmlformats-officedocument.presentationml.slideLayout+xml"/>
  <Override PartName="/ppt/slideLayouts/slideLayout66.xml" ContentType="application/vnd.openxmlformats-officedocument.presentationml.slideLayout+xml"/>
  <Override PartName="/ppt/slideLayouts/slideLayout65.xml" ContentType="application/vnd.openxmlformats-officedocument.presentationml.slideLayout+xml"/>
  <Override PartName="/ppt/slideLayouts/slideLayout64.xml" ContentType="application/vnd.openxmlformats-officedocument.presentationml.slideLayout+xml"/>
  <Override PartName="/ppt/slideLayouts/slideLayout63.xml" ContentType="application/vnd.openxmlformats-officedocument.presentationml.slideLayout+xml"/>
  <Override PartName="/ppt/slideLayouts/slideLayout62.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10.xml" ContentType="application/vnd.openxmlformats-officedocument.presentationml.slideLayout+xml"/>
  <Override PartName="/ppt/slideLayouts/slideLayout9.xml" ContentType="application/vnd.openxmlformats-officedocument.presentationml.slideLayout+xml"/>
  <Override PartName="/ppt/slideLayouts/slideLayout47.xml" ContentType="application/vnd.openxmlformats-officedocument.presentationml.slideLayout+xml"/>
  <Override PartName="/ppt/slideLayouts/slideLayout11.xml" ContentType="application/vnd.openxmlformats-officedocument.presentationml.slideLayout+xml"/>
  <Override PartName="/ppt/slideLayouts/slideLayout48.xml" ContentType="application/vnd.openxmlformats-officedocument.presentationml.slideLayout+xml"/>
  <Override PartName="/ppt/slideLayouts/slideLayout12.xml" ContentType="application/vnd.openxmlformats-officedocument.presentationml.slideLayout+xml"/>
  <Override PartName="/ppt/slideLayouts/slideLayout49.xml" ContentType="application/vnd.openxmlformats-officedocument.presentationml.slideLayout+xml"/>
  <Override PartName="/ppt/slideLayouts/slideLayout13.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2.xml" ContentType="application/vnd.openxmlformats-officedocument.presentationml.slideLayout+xml"/>
  <Override PartName="/ppt/slideLayouts/slideLayout40.xml" ContentType="application/vnd.openxmlformats-officedocument.presentationml.slideLayout+xml"/>
  <Override PartName="/ppt/slideLayouts/slideLayout3.xml" ContentType="application/vnd.openxmlformats-officedocument.presentationml.slideLayout+xml"/>
  <Override PartName="/ppt/slideLayouts/slideLayout41.xml" ContentType="application/vnd.openxmlformats-officedocument.presentationml.slideLayout+xml"/>
  <Override PartName="/ppt/slideLayouts/slideLayout4.xml" ContentType="application/vnd.openxmlformats-officedocument.presentationml.slideLayout+xml"/>
  <Override PartName="/ppt/slideLayouts/slideLayout42.xml" ContentType="application/vnd.openxmlformats-officedocument.presentationml.slideLayout+xml"/>
  <Override PartName="/ppt/slideLayouts/slideLayout5.xml" ContentType="application/vnd.openxmlformats-officedocument.presentationml.slideLayout+xml"/>
  <Override PartName="/ppt/slideLayouts/slideLayout43.xml" ContentType="application/vnd.openxmlformats-officedocument.presentationml.slideLayout+xml"/>
  <Override PartName="/ppt/presProps.xml" ContentType="application/vnd.openxmlformats-officedocument.presentationml.presProps+xml"/>
  <Override PartName="/ppt/notesMasters/_rels/notesMaster1.xml.rels" ContentType="application/vnd.openxmlformats-package.relationships+xml"/>
  <Override PartName="/ppt/notesMasters/notesMaster1.xml" ContentType="application/vnd.openxmlformats-officedocument.presentationml.notesMaster+xml"/>
  <Override PartName="/ppt/slides/slide1.xml" ContentType="application/vnd.openxmlformats-officedocument.presentationml.slide+xml"/>
  <Override PartName="/ppt/slides/_rels/slide9.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3.xml.rels" ContentType="application/vnd.openxmlformats-package.relationships+xml"/>
  <Override PartName="/ppt/slides/_rels/slide5.xml.rels" ContentType="application/vnd.openxmlformats-package.relationships+xml"/>
  <Override PartName="/ppt/slides/_rels/slide2.xml.rels" ContentType="application/vnd.openxmlformats-package.relationships+xml"/>
  <Override PartName="/ppt/slides/_rels/slide4.xml.rels" ContentType="application/vnd.openxmlformats-package.relationships+xml"/>
  <Override PartName="/ppt/slides/_rels/slide1.xml.rels" ContentType="application/vnd.openxmlformats-package.relationship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 id="2147483713" r:id="rId7"/>
  </p:sldMasterIdLst>
  <p:notesMasterIdLst>
    <p:notesMasterId r:id="rId8"/>
  </p:notesMasterIdLst>
  <p:sldIdLst>
    <p:sldId id="256" r:id="rId9"/>
    <p:sldId id="257" r:id="rId10"/>
    <p:sldId id="258" r:id="rId11"/>
    <p:sldId id="259" r:id="rId12"/>
    <p:sldId id="260" r:id="rId13"/>
    <p:sldId id="261" r:id="rId14"/>
    <p:sldId id="262" r:id="rId15"/>
    <p:sldId id="263" r:id="rId16"/>
    <p:sldId id="264" r:id="rId17"/>
  </p:sldIdLst>
  <p:sldSz cx="14630400" cy="8229600"/>
  <p:notesSz cx="8229600" cy="146304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notesMaster" Target="notesMasters/notesMaster1.xml"/><Relationship Id="rId9" Type="http://schemas.openxmlformats.org/officeDocument/2006/relationships/slide" Target="slides/slide1.xml"/><Relationship Id="rId10" Type="http://schemas.openxmlformats.org/officeDocument/2006/relationships/slide" Target="slides/slide2.xml"/><Relationship Id="rId11" Type="http://schemas.openxmlformats.org/officeDocument/2006/relationships/slide" Target="slides/slide3.xml"/><Relationship Id="rId12" Type="http://schemas.openxmlformats.org/officeDocument/2006/relationships/slide" Target="slides/slide4.xml"/><Relationship Id="rId13" Type="http://schemas.openxmlformats.org/officeDocument/2006/relationships/slide" Target="slides/slide5.xml"/><Relationship Id="rId14" Type="http://schemas.openxmlformats.org/officeDocument/2006/relationships/slide" Target="slides/slide6.xml"/><Relationship Id="rId15" Type="http://schemas.openxmlformats.org/officeDocument/2006/relationships/slide" Target="slides/slide7.xml"/><Relationship Id="rId16" Type="http://schemas.openxmlformats.org/officeDocument/2006/relationships/slide" Target="slides/slide8.xml"/><Relationship Id="rId17" Type="http://schemas.openxmlformats.org/officeDocument/2006/relationships/slide" Target="slides/slide9.xml"/><Relationship Id="rId18" Type="http://schemas.openxmlformats.org/officeDocument/2006/relationships/presProps" Target="presProps.xml"/>
</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Relationships xmlns="http://schemas.openxmlformats.org/package/2006/relationships"><Relationship Id="rId1" Type="http://schemas.openxmlformats.org/officeDocument/2006/relationships/theme" Target="../theme/theme7.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6" name="PlaceHolder 1"/>
          <p:cNvSpPr>
            <a:spLocks noGrp="1"/>
          </p:cNvSpPr>
          <p:nvPr>
            <p:ph type="sldImg"/>
          </p:nvPr>
        </p:nvSpPr>
        <p:spPr>
          <a:xfrm>
            <a:off x="216000" y="812520"/>
            <a:ext cx="7127280" cy="4008960"/>
          </a:xfrm>
          <a:prstGeom prst="rect">
            <a:avLst/>
          </a:prstGeom>
          <a:noFill/>
          <a:ln w="0">
            <a:noFill/>
          </a:ln>
        </p:spPr>
        <p:txBody>
          <a:bodyPr lIns="0" rIns="0" tIns="0" bIns="0" anchor="ctr">
            <a:noAutofit/>
          </a:bodyPr>
          <a:p>
            <a:pPr algn="ctr"/>
            <a:r>
              <a:rPr b="0" lang="en-IN" sz="4400" spc="-1" strike="noStrike">
                <a:solidFill>
                  <a:srgbClr val="000000"/>
                </a:solidFill>
                <a:latin typeface="Arial"/>
              </a:rPr>
              <a:t>Click to move the slide</a:t>
            </a:r>
            <a:endParaRPr b="0" lang="en-IN" sz="4400" spc="-1" strike="noStrike">
              <a:solidFill>
                <a:srgbClr val="000000"/>
              </a:solidFill>
              <a:latin typeface="Arial"/>
            </a:endParaRPr>
          </a:p>
        </p:txBody>
      </p:sp>
      <p:sp>
        <p:nvSpPr>
          <p:cNvPr id="247" name="PlaceHolder 2"/>
          <p:cNvSpPr>
            <a:spLocks noGrp="1"/>
          </p:cNvSpPr>
          <p:nvPr>
            <p:ph type="body"/>
          </p:nvPr>
        </p:nvSpPr>
        <p:spPr>
          <a:xfrm>
            <a:off x="756000" y="5078520"/>
            <a:ext cx="6047640" cy="4811040"/>
          </a:xfrm>
          <a:prstGeom prst="rect">
            <a:avLst/>
          </a:prstGeom>
          <a:noFill/>
          <a:ln w="0">
            <a:noFill/>
          </a:ln>
        </p:spPr>
        <p:txBody>
          <a:bodyPr lIns="0" rIns="0" tIns="0" bIns="0" anchor="t">
            <a:noAutofit/>
          </a:bodyPr>
          <a:p>
            <a:pPr marL="216000" indent="0">
              <a:buNone/>
            </a:pPr>
            <a:r>
              <a:rPr b="0" lang="en-IN" sz="2000" spc="-1" strike="noStrike">
                <a:solidFill>
                  <a:srgbClr val="000000"/>
                </a:solidFill>
                <a:latin typeface="Arial"/>
              </a:rPr>
              <a:t>Click to edit the notes format</a:t>
            </a:r>
            <a:endParaRPr b="0" lang="en-IN" sz="2000" spc="-1" strike="noStrike">
              <a:solidFill>
                <a:srgbClr val="000000"/>
              </a:solidFill>
              <a:latin typeface="Arial"/>
            </a:endParaRPr>
          </a:p>
        </p:txBody>
      </p:sp>
      <p:sp>
        <p:nvSpPr>
          <p:cNvPr id="248" name="PlaceHolder 3"/>
          <p:cNvSpPr>
            <a:spLocks noGrp="1"/>
          </p:cNvSpPr>
          <p:nvPr>
            <p:ph type="hdr"/>
          </p:nvPr>
        </p:nvSpPr>
        <p:spPr>
          <a:xfrm>
            <a:off x="0" y="0"/>
            <a:ext cx="3280680" cy="534240"/>
          </a:xfrm>
          <a:prstGeom prst="rect">
            <a:avLst/>
          </a:prstGeom>
          <a:noFill/>
          <a:ln w="0">
            <a:noFill/>
          </a:ln>
        </p:spPr>
        <p:txBody>
          <a:bodyPr lIns="0" rIns="0" tIns="0" bIns="0" anchor="t">
            <a:noAutofit/>
          </a:bodyPr>
          <a:p>
            <a:pPr indent="0">
              <a:buNone/>
            </a:pPr>
            <a:r>
              <a:rPr b="0" lang="en-IN" sz="1400" spc="-1" strike="noStrike">
                <a:solidFill>
                  <a:srgbClr val="000000"/>
                </a:solidFill>
                <a:latin typeface="Times New Roman"/>
              </a:rPr>
              <a:t>&lt;header&gt;</a:t>
            </a:r>
            <a:endParaRPr b="0" lang="en-IN" sz="1400" spc="-1" strike="noStrike">
              <a:solidFill>
                <a:srgbClr val="000000"/>
              </a:solidFill>
              <a:latin typeface="Times New Roman"/>
            </a:endParaRPr>
          </a:p>
        </p:txBody>
      </p:sp>
      <p:sp>
        <p:nvSpPr>
          <p:cNvPr id="249" name="PlaceHolder 4"/>
          <p:cNvSpPr>
            <a:spLocks noGrp="1"/>
          </p:cNvSpPr>
          <p:nvPr>
            <p:ph type="dt" idx="1"/>
          </p:nvPr>
        </p:nvSpPr>
        <p:spPr>
          <a:xfrm>
            <a:off x="4278960" y="0"/>
            <a:ext cx="3280680" cy="534240"/>
          </a:xfrm>
          <a:prstGeom prst="rect">
            <a:avLst/>
          </a:prstGeom>
          <a:noFill/>
          <a:ln w="0">
            <a:noFill/>
          </a:ln>
        </p:spPr>
        <p:txBody>
          <a:bodyPr lIns="0" rIns="0" tIns="0" bIns="0" anchor="t">
            <a:noAutofit/>
          </a:bodyPr>
          <a:lstStyle>
            <a:lvl1pPr indent="0" algn="r">
              <a:buNone/>
              <a:defRPr b="0" lang="en-IN" sz="1400" spc="-1" strike="noStrike">
                <a:solidFill>
                  <a:srgbClr val="000000"/>
                </a:solidFill>
                <a:latin typeface="Times New Roman"/>
              </a:defRPr>
            </a:lvl1pPr>
          </a:lstStyle>
          <a:p>
            <a:pPr indent="0" algn="r">
              <a:buNone/>
            </a:pPr>
            <a:r>
              <a:rPr b="0" lang="en-IN" sz="1400" spc="-1" strike="noStrike">
                <a:solidFill>
                  <a:srgbClr val="000000"/>
                </a:solidFill>
                <a:latin typeface="Times New Roman"/>
              </a:rPr>
              <a:t>&lt;date/time&gt;</a:t>
            </a:r>
            <a:endParaRPr b="0" lang="en-IN" sz="1400" spc="-1" strike="noStrike">
              <a:solidFill>
                <a:srgbClr val="000000"/>
              </a:solidFill>
              <a:latin typeface="Times New Roman"/>
            </a:endParaRPr>
          </a:p>
        </p:txBody>
      </p:sp>
      <p:sp>
        <p:nvSpPr>
          <p:cNvPr id="250" name="PlaceHolder 5"/>
          <p:cNvSpPr>
            <a:spLocks noGrp="1"/>
          </p:cNvSpPr>
          <p:nvPr>
            <p:ph type="ftr" idx="2"/>
          </p:nvPr>
        </p:nvSpPr>
        <p:spPr>
          <a:xfrm>
            <a:off x="0" y="10157400"/>
            <a:ext cx="3280680" cy="534240"/>
          </a:xfrm>
          <a:prstGeom prst="rect">
            <a:avLst/>
          </a:prstGeom>
          <a:noFill/>
          <a:ln w="0">
            <a:noFill/>
          </a:ln>
        </p:spPr>
        <p:txBody>
          <a:bodyPr lIns="0" rIns="0" tIns="0" bIns="0" anchor="b">
            <a:noAutofit/>
          </a:bodyPr>
          <a:lstStyle>
            <a:lvl1pPr indent="0">
              <a:buNone/>
              <a:defRPr b="0" lang="en-IN" sz="1400" spc="-1" strike="noStrike">
                <a:solidFill>
                  <a:srgbClr val="000000"/>
                </a:solidFill>
                <a:latin typeface="Times New Roman"/>
              </a:defRPr>
            </a:lvl1pPr>
          </a:lstStyle>
          <a:p>
            <a:pPr indent="0">
              <a:buNone/>
            </a:pPr>
            <a:r>
              <a:rPr b="0" lang="en-IN" sz="1400" spc="-1" strike="noStrike">
                <a:solidFill>
                  <a:srgbClr val="000000"/>
                </a:solidFill>
                <a:latin typeface="Times New Roman"/>
              </a:rPr>
              <a:t>&lt;footer&gt;</a:t>
            </a:r>
            <a:endParaRPr b="0" lang="en-IN" sz="1400" spc="-1" strike="noStrike">
              <a:solidFill>
                <a:srgbClr val="000000"/>
              </a:solidFill>
              <a:latin typeface="Times New Roman"/>
            </a:endParaRPr>
          </a:p>
        </p:txBody>
      </p:sp>
      <p:sp>
        <p:nvSpPr>
          <p:cNvPr id="251" name="PlaceHolder 6"/>
          <p:cNvSpPr>
            <a:spLocks noGrp="1"/>
          </p:cNvSpPr>
          <p:nvPr>
            <p:ph type="sldNum" idx="3"/>
          </p:nvPr>
        </p:nvSpPr>
        <p:spPr>
          <a:xfrm>
            <a:off x="4278960" y="10157400"/>
            <a:ext cx="3280680" cy="534240"/>
          </a:xfrm>
          <a:prstGeom prst="rect">
            <a:avLst/>
          </a:prstGeom>
          <a:noFill/>
          <a:ln w="0">
            <a:noFill/>
          </a:ln>
        </p:spPr>
        <p:txBody>
          <a:bodyPr lIns="0" rIns="0" tIns="0" bIns="0" anchor="b">
            <a:noAutofit/>
          </a:bodyPr>
          <a:lstStyle>
            <a:lvl1pPr indent="0" algn="r">
              <a:buNone/>
              <a:defRPr b="0" lang="en-IN" sz="1400" spc="-1" strike="noStrike">
                <a:solidFill>
                  <a:srgbClr val="000000"/>
                </a:solidFill>
                <a:latin typeface="Times New Roman"/>
              </a:defRPr>
            </a:lvl1pPr>
          </a:lstStyle>
          <a:p>
            <a:pPr indent="0" algn="r">
              <a:buNone/>
            </a:pPr>
            <a:fld id="{51F5470B-9396-49AF-ABBE-2ED704262B84}" type="slidenum">
              <a:rPr b="0" lang="en-IN" sz="1400" spc="-1" strike="noStrike">
                <a:solidFill>
                  <a:srgbClr val="000000"/>
                </a:solidFill>
                <a:latin typeface="Times New Roman"/>
              </a:rPr>
              <a:t>&lt;number&gt;</a:t>
            </a:fld>
            <a:endParaRPr b="0" lang="en-IN"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
</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
</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
</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
</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
</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
</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
</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
</Relationships>
</file>

<file path=ppt/notesSlides/_rels/notesSlide9.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
</Relationships>
</file>

<file path=ppt/notesSlides/notesSlide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7" name="PlaceHolder 1"/>
          <p:cNvSpPr>
            <a:spLocks noGrp="1"/>
          </p:cNvSpPr>
          <p:nvPr>
            <p:ph type="sldImg"/>
          </p:nvPr>
        </p:nvSpPr>
        <p:spPr>
          <a:xfrm>
            <a:off x="685800" y="1143000"/>
            <a:ext cx="5485320" cy="3085200"/>
          </a:xfrm>
          <a:prstGeom prst="rect">
            <a:avLst/>
          </a:prstGeom>
          <a:ln w="0">
            <a:noFill/>
          </a:ln>
        </p:spPr>
      </p:sp>
      <p:sp>
        <p:nvSpPr>
          <p:cNvPr id="328" name="PlaceHolder 2"/>
          <p:cNvSpPr>
            <a:spLocks noGrp="1"/>
          </p:cNvSpPr>
          <p:nvPr>
            <p:ph type="body"/>
          </p:nvPr>
        </p:nvSpPr>
        <p:spPr>
          <a:xfrm>
            <a:off x="685800" y="4400640"/>
            <a:ext cx="5485320" cy="3599280"/>
          </a:xfrm>
          <a:prstGeom prst="rect">
            <a:avLst/>
          </a:prstGeom>
          <a:noFill/>
          <a:ln w="0">
            <a:noFill/>
          </a:ln>
        </p:spPr>
        <p:txBody>
          <a:bodyPr lIns="0" rIns="0" tIns="0" bIns="0" anchor="t">
            <a:noAutofit/>
          </a:bodyPr>
          <a:p>
            <a:pPr marL="216000" indent="0">
              <a:lnSpc>
                <a:spcPct val="100000"/>
              </a:lnSpc>
              <a:buNone/>
              <a:tabLst>
                <a:tab algn="l" pos="0"/>
              </a:tabLst>
            </a:pPr>
            <a:r>
              <a:rPr b="0" lang="en-US" sz="2000" spc="-1" strike="noStrike">
                <a:solidFill>
                  <a:srgbClr val="000000"/>
                </a:solidFill>
                <a:latin typeface="Arial"/>
              </a:rPr>
              <a:t>Our team consists of 4 members - Darshit, Prince, Disha, and Jenis</a:t>
            </a:r>
            <a:endParaRPr b="0" lang="en-IN" sz="2000" spc="-1" strike="noStrike">
              <a:solidFill>
                <a:srgbClr val="000000"/>
              </a:solidFill>
              <a:latin typeface="Arial"/>
            </a:endParaRPr>
          </a:p>
          <a:p>
            <a:pPr marL="216000" indent="0">
              <a:lnSpc>
                <a:spcPct val="100000"/>
              </a:lnSpc>
              <a:buNone/>
              <a:tabLst>
                <a:tab algn="l" pos="0"/>
              </a:tabLst>
            </a:pPr>
            <a:endParaRPr b="0" lang="en-IN" sz="2000" spc="-1" strike="noStrike">
              <a:solidFill>
                <a:srgbClr val="000000"/>
              </a:solidFill>
              <a:latin typeface="Arial"/>
            </a:endParaRPr>
          </a:p>
          <a:p>
            <a:pPr marL="216000" indent="0">
              <a:lnSpc>
                <a:spcPct val="100000"/>
              </a:lnSpc>
              <a:buNone/>
              <a:tabLst>
                <a:tab algn="l" pos="0"/>
              </a:tabLst>
            </a:pPr>
            <a:r>
              <a:rPr b="0" lang="en-US" sz="2000" spc="-1" strike="noStrike">
                <a:solidFill>
                  <a:srgbClr val="000000"/>
                </a:solidFill>
                <a:latin typeface="Arial"/>
              </a:rPr>
              <a:t>We've come together to work on this project as a collaborative group</a:t>
            </a:r>
            <a:endParaRPr b="0" lang="en-IN" sz="2000" spc="-1" strike="noStrike">
              <a:solidFill>
                <a:srgbClr val="000000"/>
              </a:solidFill>
              <a:latin typeface="Arial"/>
            </a:endParaRPr>
          </a:p>
          <a:p>
            <a:pPr marL="216000" indent="0">
              <a:lnSpc>
                <a:spcPct val="100000"/>
              </a:lnSpc>
              <a:buNone/>
              <a:tabLst>
                <a:tab algn="l" pos="0"/>
              </a:tabLst>
            </a:pPr>
            <a:endParaRPr b="0" lang="en-IN" sz="2000" spc="-1" strike="noStrike">
              <a:solidFill>
                <a:srgbClr val="000000"/>
              </a:solidFill>
              <a:latin typeface="Arial"/>
            </a:endParaRPr>
          </a:p>
          <a:p>
            <a:pPr marL="216000" indent="0">
              <a:lnSpc>
                <a:spcPct val="100000"/>
              </a:lnSpc>
              <a:buNone/>
              <a:tabLst>
                <a:tab algn="l" pos="0"/>
              </a:tabLst>
            </a:pPr>
            <a:r>
              <a:rPr b="0" lang="en-US" sz="2000" spc="-1" strike="noStrike">
                <a:solidFill>
                  <a:srgbClr val="000000"/>
                </a:solidFill>
                <a:latin typeface="Arial"/>
              </a:rPr>
              <a:t>Each of us brings unique skills and perspectives that will contribute to the success of this presentation</a:t>
            </a:r>
            <a:endParaRPr b="0" lang="en-IN" sz="2000" spc="-1" strike="noStrike">
              <a:solidFill>
                <a:srgbClr val="000000"/>
              </a:solidFill>
              <a:latin typeface="Arial"/>
            </a:endParaRPr>
          </a:p>
          <a:p>
            <a:pPr marL="216000" indent="0">
              <a:lnSpc>
                <a:spcPct val="100000"/>
              </a:lnSpc>
              <a:buNone/>
              <a:tabLst>
                <a:tab algn="l" pos="0"/>
              </a:tabLst>
            </a:pPr>
            <a:endParaRPr b="0" lang="en-IN" sz="2000" spc="-1" strike="noStrike">
              <a:solidFill>
                <a:srgbClr val="000000"/>
              </a:solidFill>
              <a:latin typeface="Arial"/>
            </a:endParaRPr>
          </a:p>
          <a:p>
            <a:pPr marL="216000" indent="0">
              <a:lnSpc>
                <a:spcPct val="100000"/>
              </a:lnSpc>
              <a:buNone/>
              <a:tabLst>
                <a:tab algn="l" pos="0"/>
              </a:tabLst>
            </a:pPr>
            <a:r>
              <a:rPr b="0" lang="en-US" sz="2000" spc="-1" strike="noStrike">
                <a:solidFill>
                  <a:srgbClr val="000000"/>
                </a:solidFill>
                <a:latin typeface="Arial"/>
              </a:rPr>
              <a:t>We're excited to share our work with you today and demonstrate what we've accomplished as a team</a:t>
            </a:r>
            <a:endParaRPr b="0" lang="en-IN" sz="2000" spc="-1" strike="noStrike">
              <a:solidFill>
                <a:srgbClr val="000000"/>
              </a:solidFill>
              <a:latin typeface="Arial"/>
            </a:endParaRPr>
          </a:p>
          <a:p>
            <a:pPr marL="216000" indent="0">
              <a:lnSpc>
                <a:spcPct val="100000"/>
              </a:lnSpc>
              <a:buNone/>
              <a:tabLst>
                <a:tab algn="l" pos="0"/>
              </a:tabLst>
            </a:pPr>
            <a:endParaRPr b="0" lang="en-IN" sz="2000" spc="-1" strike="noStrike">
              <a:solidFill>
                <a:srgbClr val="000000"/>
              </a:solidFill>
              <a:latin typeface="Arial"/>
            </a:endParaRPr>
          </a:p>
          <a:p>
            <a:pPr marL="216000" indent="0">
              <a:lnSpc>
                <a:spcPct val="100000"/>
              </a:lnSpc>
              <a:buNone/>
              <a:tabLst>
                <a:tab algn="l" pos="0"/>
              </a:tabLst>
            </a:pPr>
            <a:endParaRPr b="0" lang="en-IN" sz="2000" spc="-1" strike="noStrike">
              <a:solidFill>
                <a:srgbClr val="000000"/>
              </a:solidFill>
              <a:latin typeface="Arial"/>
            </a:endParaRPr>
          </a:p>
        </p:txBody>
      </p:sp>
      <p:sp>
        <p:nvSpPr>
          <p:cNvPr id="329" name="PlaceHolder 3"/>
          <p:cNvSpPr>
            <a:spLocks noGrp="1"/>
          </p:cNvSpPr>
          <p:nvPr>
            <p:ph type="sldNum" idx="4"/>
          </p:nvPr>
        </p:nvSpPr>
        <p:spPr>
          <a:xfrm>
            <a:off x="3884760" y="8685360"/>
            <a:ext cx="2970720" cy="457560"/>
          </a:xfrm>
          <a:prstGeom prst="rect">
            <a:avLst/>
          </a:prstGeom>
          <a:noFill/>
          <a:ln w="0">
            <a:noFill/>
          </a:ln>
        </p:spPr>
        <p:txBody>
          <a:bodyPr lIns="0" rIns="0" tIns="0" bIns="0" anchor="b">
            <a:noAutofit/>
          </a:bodyPr>
          <a:lstStyle>
            <a:lvl1pPr indent="0" algn="r">
              <a:lnSpc>
                <a:spcPct val="100000"/>
              </a:lnSpc>
              <a:buNone/>
              <a:tabLst>
                <a:tab algn="l" pos="0"/>
              </a:tabLst>
              <a:defRPr b="0" lang="en-US" sz="1200" spc="-1" strike="noStrike">
                <a:solidFill>
                  <a:srgbClr val="000000"/>
                </a:solidFill>
                <a:latin typeface="Times New Roman"/>
              </a:defRPr>
            </a:lvl1pPr>
          </a:lstStyle>
          <a:p>
            <a:pPr indent="0" algn="r">
              <a:lnSpc>
                <a:spcPct val="100000"/>
              </a:lnSpc>
              <a:buNone/>
              <a:tabLst>
                <a:tab algn="l" pos="0"/>
              </a:tabLst>
            </a:pPr>
            <a:fld id="{80F05CF2-582A-40A7-A643-CD81C98A5E30}" type="slidenum">
              <a:rPr b="0" lang="en-US" sz="1200" spc="-1" strike="noStrike">
                <a:solidFill>
                  <a:srgbClr val="000000"/>
                </a:solidFill>
                <a:latin typeface="Times New Roman"/>
              </a:rPr>
              <a:t>&lt;number&gt;</a:t>
            </a:fld>
            <a:endParaRPr b="0" lang="en-IN" sz="1200" spc="-1" strike="noStrike">
              <a:solidFill>
                <a:srgbClr val="000000"/>
              </a:solidFill>
              <a:latin typeface="Times New Roman"/>
            </a:endParaRPr>
          </a:p>
        </p:txBody>
      </p:sp>
    </p:spTree>
  </p:cSld>
</p:notes>
</file>

<file path=ppt/notesSlides/notesSlide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0" name="PlaceHolder 1"/>
          <p:cNvSpPr>
            <a:spLocks noGrp="1"/>
          </p:cNvSpPr>
          <p:nvPr>
            <p:ph type="sldImg"/>
          </p:nvPr>
        </p:nvSpPr>
        <p:spPr>
          <a:xfrm>
            <a:off x="685800" y="1143000"/>
            <a:ext cx="5485320" cy="3085200"/>
          </a:xfrm>
          <a:prstGeom prst="rect">
            <a:avLst/>
          </a:prstGeom>
          <a:ln w="0">
            <a:noFill/>
          </a:ln>
        </p:spPr>
      </p:sp>
      <p:sp>
        <p:nvSpPr>
          <p:cNvPr id="331" name="PlaceHolder 2"/>
          <p:cNvSpPr>
            <a:spLocks noGrp="1"/>
          </p:cNvSpPr>
          <p:nvPr>
            <p:ph type="body"/>
          </p:nvPr>
        </p:nvSpPr>
        <p:spPr>
          <a:xfrm>
            <a:off x="685800" y="4400640"/>
            <a:ext cx="5485320" cy="3599280"/>
          </a:xfrm>
          <a:prstGeom prst="rect">
            <a:avLst/>
          </a:prstGeom>
          <a:noFill/>
          <a:ln w="0">
            <a:noFill/>
          </a:ln>
        </p:spPr>
        <p:txBody>
          <a:bodyPr lIns="0" rIns="0" tIns="0" bIns="0" anchor="t">
            <a:noAutofit/>
          </a:bodyPr>
          <a:p>
            <a:pPr marL="216000" indent="0">
              <a:buNone/>
            </a:pPr>
            <a:endParaRPr b="0" lang="en-IN" sz="1800" spc="-1" strike="noStrike">
              <a:solidFill>
                <a:srgbClr val="000000"/>
              </a:solidFill>
              <a:latin typeface="Arial"/>
            </a:endParaRPr>
          </a:p>
        </p:txBody>
      </p:sp>
      <p:sp>
        <p:nvSpPr>
          <p:cNvPr id="332" name="PlaceHolder 3"/>
          <p:cNvSpPr>
            <a:spLocks noGrp="1"/>
          </p:cNvSpPr>
          <p:nvPr>
            <p:ph type="sldNum" idx="5"/>
          </p:nvPr>
        </p:nvSpPr>
        <p:spPr>
          <a:xfrm>
            <a:off x="3884760" y="8685360"/>
            <a:ext cx="2970720" cy="457560"/>
          </a:xfrm>
          <a:prstGeom prst="rect">
            <a:avLst/>
          </a:prstGeom>
          <a:noFill/>
          <a:ln w="0">
            <a:noFill/>
          </a:ln>
        </p:spPr>
        <p:txBody>
          <a:bodyPr lIns="0" rIns="0" tIns="0" bIns="0" anchor="b">
            <a:noAutofit/>
          </a:bodyPr>
          <a:lstStyle>
            <a:lvl1pPr indent="0" algn="r">
              <a:lnSpc>
                <a:spcPct val="100000"/>
              </a:lnSpc>
              <a:buNone/>
              <a:tabLst>
                <a:tab algn="l" pos="0"/>
              </a:tabLst>
              <a:defRPr b="0" lang="en-US" sz="1200" spc="-1" strike="noStrike">
                <a:solidFill>
                  <a:srgbClr val="000000"/>
                </a:solidFill>
                <a:latin typeface="Times New Roman"/>
              </a:defRPr>
            </a:lvl1pPr>
          </a:lstStyle>
          <a:p>
            <a:pPr indent="0" algn="r">
              <a:lnSpc>
                <a:spcPct val="100000"/>
              </a:lnSpc>
              <a:buNone/>
              <a:tabLst>
                <a:tab algn="l" pos="0"/>
              </a:tabLst>
            </a:pPr>
            <a:fld id="{434198F7-85A2-4A81-86D5-60A299BC889C}" type="slidenum">
              <a:rPr b="0" lang="en-US" sz="1200" spc="-1" strike="noStrike">
                <a:solidFill>
                  <a:srgbClr val="000000"/>
                </a:solidFill>
                <a:latin typeface="Times New Roman"/>
              </a:rPr>
              <a:t>&lt;number&gt;</a:t>
            </a:fld>
            <a:endParaRPr b="0" lang="en-IN" sz="1200" spc="-1" strike="noStrike">
              <a:solidFill>
                <a:srgbClr val="000000"/>
              </a:solidFill>
              <a:latin typeface="Times New Roman"/>
            </a:endParaRPr>
          </a:p>
        </p:txBody>
      </p:sp>
    </p:spTree>
  </p:cSld>
</p:notes>
</file>

<file path=ppt/notesSlides/notesSlide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3" name="PlaceHolder 1"/>
          <p:cNvSpPr>
            <a:spLocks noGrp="1"/>
          </p:cNvSpPr>
          <p:nvPr>
            <p:ph type="sldImg"/>
          </p:nvPr>
        </p:nvSpPr>
        <p:spPr>
          <a:xfrm>
            <a:off x="685800" y="1143000"/>
            <a:ext cx="5485320" cy="3085200"/>
          </a:xfrm>
          <a:prstGeom prst="rect">
            <a:avLst/>
          </a:prstGeom>
          <a:ln w="0">
            <a:noFill/>
          </a:ln>
        </p:spPr>
      </p:sp>
      <p:sp>
        <p:nvSpPr>
          <p:cNvPr id="334" name="PlaceHolder 2"/>
          <p:cNvSpPr>
            <a:spLocks noGrp="1"/>
          </p:cNvSpPr>
          <p:nvPr>
            <p:ph type="body"/>
          </p:nvPr>
        </p:nvSpPr>
        <p:spPr>
          <a:xfrm>
            <a:off x="685800" y="4400640"/>
            <a:ext cx="5485320" cy="3599280"/>
          </a:xfrm>
          <a:prstGeom prst="rect">
            <a:avLst/>
          </a:prstGeom>
          <a:noFill/>
          <a:ln w="0">
            <a:noFill/>
          </a:ln>
        </p:spPr>
        <p:txBody>
          <a:bodyPr lIns="0" rIns="0" tIns="0" bIns="0" anchor="t">
            <a:noAutofit/>
          </a:bodyPr>
          <a:p>
            <a:pPr marL="216000" indent="0">
              <a:buNone/>
            </a:pPr>
            <a:endParaRPr b="0" lang="en-IN" sz="1800" spc="-1" strike="noStrike">
              <a:solidFill>
                <a:srgbClr val="000000"/>
              </a:solidFill>
              <a:latin typeface="Arial"/>
            </a:endParaRPr>
          </a:p>
        </p:txBody>
      </p:sp>
      <p:sp>
        <p:nvSpPr>
          <p:cNvPr id="335" name="PlaceHolder 3"/>
          <p:cNvSpPr>
            <a:spLocks noGrp="1"/>
          </p:cNvSpPr>
          <p:nvPr>
            <p:ph type="sldNum" idx="6"/>
          </p:nvPr>
        </p:nvSpPr>
        <p:spPr>
          <a:xfrm>
            <a:off x="3884760" y="8685360"/>
            <a:ext cx="2970720" cy="457560"/>
          </a:xfrm>
          <a:prstGeom prst="rect">
            <a:avLst/>
          </a:prstGeom>
          <a:noFill/>
          <a:ln w="0">
            <a:noFill/>
          </a:ln>
        </p:spPr>
        <p:txBody>
          <a:bodyPr lIns="0" rIns="0" tIns="0" bIns="0" anchor="b">
            <a:noAutofit/>
          </a:bodyPr>
          <a:lstStyle>
            <a:lvl1pPr indent="0" algn="r">
              <a:lnSpc>
                <a:spcPct val="100000"/>
              </a:lnSpc>
              <a:buNone/>
              <a:tabLst>
                <a:tab algn="l" pos="0"/>
              </a:tabLst>
              <a:defRPr b="0" lang="en-US" sz="1200" spc="-1" strike="noStrike">
                <a:solidFill>
                  <a:srgbClr val="000000"/>
                </a:solidFill>
                <a:latin typeface="Times New Roman"/>
              </a:defRPr>
            </a:lvl1pPr>
          </a:lstStyle>
          <a:p>
            <a:pPr indent="0" algn="r">
              <a:lnSpc>
                <a:spcPct val="100000"/>
              </a:lnSpc>
              <a:buNone/>
              <a:tabLst>
                <a:tab algn="l" pos="0"/>
              </a:tabLst>
            </a:pPr>
            <a:fld id="{4E381135-5D67-4C49-BF63-1FDC0A879B3E}" type="slidenum">
              <a:rPr b="0" lang="en-US" sz="1200" spc="-1" strike="noStrike">
                <a:solidFill>
                  <a:srgbClr val="000000"/>
                </a:solidFill>
                <a:latin typeface="Times New Roman"/>
              </a:rPr>
              <a:t>&lt;number&gt;</a:t>
            </a:fld>
            <a:endParaRPr b="0" lang="en-IN" sz="1200" spc="-1" strike="noStrike">
              <a:solidFill>
                <a:srgbClr val="000000"/>
              </a:solidFill>
              <a:latin typeface="Times New Roman"/>
            </a:endParaRPr>
          </a:p>
        </p:txBody>
      </p:sp>
    </p:spTree>
  </p:cSld>
</p:notes>
</file>

<file path=ppt/notesSlides/notesSlide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6" name="PlaceHolder 1"/>
          <p:cNvSpPr>
            <a:spLocks noGrp="1"/>
          </p:cNvSpPr>
          <p:nvPr>
            <p:ph type="sldImg"/>
          </p:nvPr>
        </p:nvSpPr>
        <p:spPr>
          <a:xfrm>
            <a:off x="685800" y="1143000"/>
            <a:ext cx="5485320" cy="3085200"/>
          </a:xfrm>
          <a:prstGeom prst="rect">
            <a:avLst/>
          </a:prstGeom>
          <a:ln w="0">
            <a:noFill/>
          </a:ln>
        </p:spPr>
      </p:sp>
      <p:sp>
        <p:nvSpPr>
          <p:cNvPr id="337" name="PlaceHolder 2"/>
          <p:cNvSpPr>
            <a:spLocks noGrp="1"/>
          </p:cNvSpPr>
          <p:nvPr>
            <p:ph type="body"/>
          </p:nvPr>
        </p:nvSpPr>
        <p:spPr>
          <a:xfrm>
            <a:off x="685800" y="4400640"/>
            <a:ext cx="5485320" cy="3599280"/>
          </a:xfrm>
          <a:prstGeom prst="rect">
            <a:avLst/>
          </a:prstGeom>
          <a:noFill/>
          <a:ln w="0">
            <a:noFill/>
          </a:ln>
        </p:spPr>
        <p:txBody>
          <a:bodyPr lIns="0" rIns="0" tIns="0" bIns="0" anchor="t">
            <a:noAutofit/>
          </a:bodyPr>
          <a:p>
            <a:pPr marL="216000" indent="0">
              <a:buNone/>
            </a:pPr>
            <a:endParaRPr b="0" lang="en-IN" sz="1800" spc="-1" strike="noStrike">
              <a:solidFill>
                <a:srgbClr val="000000"/>
              </a:solidFill>
              <a:latin typeface="Arial"/>
            </a:endParaRPr>
          </a:p>
        </p:txBody>
      </p:sp>
      <p:sp>
        <p:nvSpPr>
          <p:cNvPr id="338" name="PlaceHolder 3"/>
          <p:cNvSpPr>
            <a:spLocks noGrp="1"/>
          </p:cNvSpPr>
          <p:nvPr>
            <p:ph type="sldNum" idx="7"/>
          </p:nvPr>
        </p:nvSpPr>
        <p:spPr>
          <a:xfrm>
            <a:off x="3884760" y="8685360"/>
            <a:ext cx="2970720" cy="457560"/>
          </a:xfrm>
          <a:prstGeom prst="rect">
            <a:avLst/>
          </a:prstGeom>
          <a:noFill/>
          <a:ln w="0">
            <a:noFill/>
          </a:ln>
        </p:spPr>
        <p:txBody>
          <a:bodyPr lIns="0" rIns="0" tIns="0" bIns="0" anchor="b">
            <a:noAutofit/>
          </a:bodyPr>
          <a:lstStyle>
            <a:lvl1pPr indent="0" algn="r">
              <a:lnSpc>
                <a:spcPct val="100000"/>
              </a:lnSpc>
              <a:buNone/>
              <a:tabLst>
                <a:tab algn="l" pos="0"/>
              </a:tabLst>
              <a:defRPr b="0" lang="en-US" sz="1200" spc="-1" strike="noStrike">
                <a:solidFill>
                  <a:srgbClr val="000000"/>
                </a:solidFill>
                <a:latin typeface="Times New Roman"/>
              </a:defRPr>
            </a:lvl1pPr>
          </a:lstStyle>
          <a:p>
            <a:pPr indent="0" algn="r">
              <a:lnSpc>
                <a:spcPct val="100000"/>
              </a:lnSpc>
              <a:buNone/>
              <a:tabLst>
                <a:tab algn="l" pos="0"/>
              </a:tabLst>
            </a:pPr>
            <a:fld id="{8E53D08C-B2EB-46E7-97F6-2BDA4F7C19F5}" type="slidenum">
              <a:rPr b="0" lang="en-US" sz="1200" spc="-1" strike="noStrike">
                <a:solidFill>
                  <a:srgbClr val="000000"/>
                </a:solidFill>
                <a:latin typeface="Times New Roman"/>
              </a:rPr>
              <a:t>&lt;number&gt;</a:t>
            </a:fld>
            <a:endParaRPr b="0" lang="en-IN" sz="1200" spc="-1" strike="noStrike">
              <a:solidFill>
                <a:srgbClr val="000000"/>
              </a:solidFill>
              <a:latin typeface="Times New Roman"/>
            </a:endParaRPr>
          </a:p>
        </p:txBody>
      </p:sp>
    </p:spTree>
  </p:cSld>
</p:notes>
</file>

<file path=ppt/notesSlides/notesSlide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9" name="PlaceHolder 1"/>
          <p:cNvSpPr>
            <a:spLocks noGrp="1"/>
          </p:cNvSpPr>
          <p:nvPr>
            <p:ph type="sldImg"/>
          </p:nvPr>
        </p:nvSpPr>
        <p:spPr>
          <a:xfrm>
            <a:off x="685800" y="1143000"/>
            <a:ext cx="5485320" cy="3085200"/>
          </a:xfrm>
          <a:prstGeom prst="rect">
            <a:avLst/>
          </a:prstGeom>
          <a:ln w="0">
            <a:noFill/>
          </a:ln>
        </p:spPr>
      </p:sp>
      <p:sp>
        <p:nvSpPr>
          <p:cNvPr id="340" name="PlaceHolder 2"/>
          <p:cNvSpPr>
            <a:spLocks noGrp="1"/>
          </p:cNvSpPr>
          <p:nvPr>
            <p:ph type="body"/>
          </p:nvPr>
        </p:nvSpPr>
        <p:spPr>
          <a:xfrm>
            <a:off x="685800" y="4400640"/>
            <a:ext cx="5485320" cy="3599280"/>
          </a:xfrm>
          <a:prstGeom prst="rect">
            <a:avLst/>
          </a:prstGeom>
          <a:noFill/>
          <a:ln w="0">
            <a:noFill/>
          </a:ln>
        </p:spPr>
        <p:txBody>
          <a:bodyPr lIns="0" rIns="0" tIns="0" bIns="0" anchor="t">
            <a:noAutofit/>
          </a:bodyPr>
          <a:p>
            <a:pPr marL="216000" indent="0">
              <a:buNone/>
            </a:pPr>
            <a:endParaRPr b="0" lang="en-IN" sz="1800" spc="-1" strike="noStrike">
              <a:solidFill>
                <a:srgbClr val="000000"/>
              </a:solidFill>
              <a:latin typeface="Arial"/>
            </a:endParaRPr>
          </a:p>
        </p:txBody>
      </p:sp>
      <p:sp>
        <p:nvSpPr>
          <p:cNvPr id="341" name="PlaceHolder 3"/>
          <p:cNvSpPr>
            <a:spLocks noGrp="1"/>
          </p:cNvSpPr>
          <p:nvPr>
            <p:ph type="sldNum" idx="8"/>
          </p:nvPr>
        </p:nvSpPr>
        <p:spPr>
          <a:xfrm>
            <a:off x="3884760" y="8685360"/>
            <a:ext cx="2970720" cy="457560"/>
          </a:xfrm>
          <a:prstGeom prst="rect">
            <a:avLst/>
          </a:prstGeom>
          <a:noFill/>
          <a:ln w="0">
            <a:noFill/>
          </a:ln>
        </p:spPr>
        <p:txBody>
          <a:bodyPr lIns="0" rIns="0" tIns="0" bIns="0" anchor="b">
            <a:noAutofit/>
          </a:bodyPr>
          <a:lstStyle>
            <a:lvl1pPr indent="0" algn="r">
              <a:lnSpc>
                <a:spcPct val="100000"/>
              </a:lnSpc>
              <a:buNone/>
              <a:tabLst>
                <a:tab algn="l" pos="0"/>
              </a:tabLst>
              <a:defRPr b="0" lang="en-US" sz="1200" spc="-1" strike="noStrike">
                <a:solidFill>
                  <a:srgbClr val="000000"/>
                </a:solidFill>
                <a:latin typeface="Times New Roman"/>
              </a:defRPr>
            </a:lvl1pPr>
          </a:lstStyle>
          <a:p>
            <a:pPr indent="0" algn="r">
              <a:lnSpc>
                <a:spcPct val="100000"/>
              </a:lnSpc>
              <a:buNone/>
              <a:tabLst>
                <a:tab algn="l" pos="0"/>
              </a:tabLst>
            </a:pPr>
            <a:fld id="{855EEC47-E8C9-48BD-8C14-25C969215A2C}" type="slidenum">
              <a:rPr b="0" lang="en-US" sz="1200" spc="-1" strike="noStrike">
                <a:solidFill>
                  <a:srgbClr val="000000"/>
                </a:solidFill>
                <a:latin typeface="Times New Roman"/>
              </a:rPr>
              <a:t>&lt;number&gt;</a:t>
            </a:fld>
            <a:endParaRPr b="0" lang="en-IN" sz="1200" spc="-1" strike="noStrike">
              <a:solidFill>
                <a:srgbClr val="000000"/>
              </a:solidFill>
              <a:latin typeface="Times New Roman"/>
            </a:endParaRPr>
          </a:p>
        </p:txBody>
      </p:sp>
    </p:spTree>
  </p:cSld>
</p:notes>
</file>

<file path=ppt/notesSlides/notesSlide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2" name="PlaceHolder 1"/>
          <p:cNvSpPr>
            <a:spLocks noGrp="1"/>
          </p:cNvSpPr>
          <p:nvPr>
            <p:ph type="sldImg"/>
          </p:nvPr>
        </p:nvSpPr>
        <p:spPr>
          <a:xfrm>
            <a:off x="685800" y="1143000"/>
            <a:ext cx="5485320" cy="3085200"/>
          </a:xfrm>
          <a:prstGeom prst="rect">
            <a:avLst/>
          </a:prstGeom>
          <a:ln w="0">
            <a:noFill/>
          </a:ln>
        </p:spPr>
      </p:sp>
      <p:sp>
        <p:nvSpPr>
          <p:cNvPr id="343" name="PlaceHolder 2"/>
          <p:cNvSpPr>
            <a:spLocks noGrp="1"/>
          </p:cNvSpPr>
          <p:nvPr>
            <p:ph type="body"/>
          </p:nvPr>
        </p:nvSpPr>
        <p:spPr>
          <a:xfrm>
            <a:off x="685800" y="4400640"/>
            <a:ext cx="5485320" cy="3599280"/>
          </a:xfrm>
          <a:prstGeom prst="rect">
            <a:avLst/>
          </a:prstGeom>
          <a:noFill/>
          <a:ln w="0">
            <a:noFill/>
          </a:ln>
        </p:spPr>
        <p:txBody>
          <a:bodyPr lIns="0" rIns="0" tIns="0" bIns="0" anchor="t">
            <a:noAutofit/>
          </a:bodyPr>
          <a:p>
            <a:pPr marL="216000" indent="0">
              <a:buNone/>
            </a:pPr>
            <a:endParaRPr b="0" lang="en-IN" sz="1800" spc="-1" strike="noStrike">
              <a:solidFill>
                <a:srgbClr val="000000"/>
              </a:solidFill>
              <a:latin typeface="Arial"/>
            </a:endParaRPr>
          </a:p>
        </p:txBody>
      </p:sp>
      <p:sp>
        <p:nvSpPr>
          <p:cNvPr id="344" name="PlaceHolder 3"/>
          <p:cNvSpPr>
            <a:spLocks noGrp="1"/>
          </p:cNvSpPr>
          <p:nvPr>
            <p:ph type="sldNum" idx="9"/>
          </p:nvPr>
        </p:nvSpPr>
        <p:spPr>
          <a:xfrm>
            <a:off x="3884760" y="8685360"/>
            <a:ext cx="2970720" cy="457560"/>
          </a:xfrm>
          <a:prstGeom prst="rect">
            <a:avLst/>
          </a:prstGeom>
          <a:noFill/>
          <a:ln w="0">
            <a:noFill/>
          </a:ln>
        </p:spPr>
        <p:txBody>
          <a:bodyPr lIns="0" rIns="0" tIns="0" bIns="0" anchor="b">
            <a:noAutofit/>
          </a:bodyPr>
          <a:lstStyle>
            <a:lvl1pPr indent="0" algn="r">
              <a:lnSpc>
                <a:spcPct val="100000"/>
              </a:lnSpc>
              <a:buNone/>
              <a:tabLst>
                <a:tab algn="l" pos="0"/>
              </a:tabLst>
              <a:defRPr b="0" lang="en-US" sz="1200" spc="-1" strike="noStrike">
                <a:solidFill>
                  <a:srgbClr val="000000"/>
                </a:solidFill>
                <a:latin typeface="Times New Roman"/>
              </a:defRPr>
            </a:lvl1pPr>
          </a:lstStyle>
          <a:p>
            <a:pPr indent="0" algn="r">
              <a:lnSpc>
                <a:spcPct val="100000"/>
              </a:lnSpc>
              <a:buNone/>
              <a:tabLst>
                <a:tab algn="l" pos="0"/>
              </a:tabLst>
            </a:pPr>
            <a:fld id="{2BB5FA5B-C8FF-4F24-83AB-C3F861169B8E}" type="slidenum">
              <a:rPr b="0" lang="en-US" sz="1200" spc="-1" strike="noStrike">
                <a:solidFill>
                  <a:srgbClr val="000000"/>
                </a:solidFill>
                <a:latin typeface="Times New Roman"/>
              </a:rPr>
              <a:t>&lt;number&gt;</a:t>
            </a:fld>
            <a:endParaRPr b="0" lang="en-IN" sz="1200" spc="-1" strike="noStrike">
              <a:solidFill>
                <a:srgbClr val="000000"/>
              </a:solidFill>
              <a:latin typeface="Times New Roman"/>
            </a:endParaRPr>
          </a:p>
        </p:txBody>
      </p:sp>
    </p:spTree>
  </p:cSld>
</p:notes>
</file>

<file path=ppt/notesSlides/notesSlide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5" name="PlaceHolder 1"/>
          <p:cNvSpPr>
            <a:spLocks noGrp="1"/>
          </p:cNvSpPr>
          <p:nvPr>
            <p:ph type="sldImg"/>
          </p:nvPr>
        </p:nvSpPr>
        <p:spPr>
          <a:xfrm>
            <a:off x="685800" y="1143000"/>
            <a:ext cx="5485320" cy="3085200"/>
          </a:xfrm>
          <a:prstGeom prst="rect">
            <a:avLst/>
          </a:prstGeom>
          <a:ln w="0">
            <a:noFill/>
          </a:ln>
        </p:spPr>
      </p:sp>
      <p:sp>
        <p:nvSpPr>
          <p:cNvPr id="346" name="PlaceHolder 2"/>
          <p:cNvSpPr>
            <a:spLocks noGrp="1"/>
          </p:cNvSpPr>
          <p:nvPr>
            <p:ph type="body"/>
          </p:nvPr>
        </p:nvSpPr>
        <p:spPr>
          <a:xfrm>
            <a:off x="685800" y="4400640"/>
            <a:ext cx="5485320" cy="3599280"/>
          </a:xfrm>
          <a:prstGeom prst="rect">
            <a:avLst/>
          </a:prstGeom>
          <a:noFill/>
          <a:ln w="0">
            <a:noFill/>
          </a:ln>
        </p:spPr>
        <p:txBody>
          <a:bodyPr lIns="0" rIns="0" tIns="0" bIns="0" anchor="t">
            <a:noAutofit/>
          </a:bodyPr>
          <a:p>
            <a:pPr marL="216000" indent="0">
              <a:buNone/>
            </a:pPr>
            <a:endParaRPr b="0" lang="en-IN" sz="1800" spc="-1" strike="noStrike">
              <a:solidFill>
                <a:srgbClr val="000000"/>
              </a:solidFill>
              <a:latin typeface="Arial"/>
            </a:endParaRPr>
          </a:p>
        </p:txBody>
      </p:sp>
      <p:sp>
        <p:nvSpPr>
          <p:cNvPr id="347" name="PlaceHolder 3"/>
          <p:cNvSpPr>
            <a:spLocks noGrp="1"/>
          </p:cNvSpPr>
          <p:nvPr>
            <p:ph type="sldNum" idx="10"/>
          </p:nvPr>
        </p:nvSpPr>
        <p:spPr>
          <a:xfrm>
            <a:off x="3884760" y="8685360"/>
            <a:ext cx="2970720" cy="457560"/>
          </a:xfrm>
          <a:prstGeom prst="rect">
            <a:avLst/>
          </a:prstGeom>
          <a:noFill/>
          <a:ln w="0">
            <a:noFill/>
          </a:ln>
        </p:spPr>
        <p:txBody>
          <a:bodyPr lIns="0" rIns="0" tIns="0" bIns="0" anchor="b">
            <a:noAutofit/>
          </a:bodyPr>
          <a:lstStyle>
            <a:lvl1pPr indent="0" algn="r">
              <a:lnSpc>
                <a:spcPct val="100000"/>
              </a:lnSpc>
              <a:buNone/>
              <a:tabLst>
                <a:tab algn="l" pos="0"/>
              </a:tabLst>
              <a:defRPr b="0" lang="en-US" sz="1200" spc="-1" strike="noStrike">
                <a:solidFill>
                  <a:srgbClr val="000000"/>
                </a:solidFill>
                <a:latin typeface="Times New Roman"/>
              </a:defRPr>
            </a:lvl1pPr>
          </a:lstStyle>
          <a:p>
            <a:pPr indent="0" algn="r">
              <a:lnSpc>
                <a:spcPct val="100000"/>
              </a:lnSpc>
              <a:buNone/>
              <a:tabLst>
                <a:tab algn="l" pos="0"/>
              </a:tabLst>
            </a:pPr>
            <a:fld id="{0B65E33B-10CD-455F-9883-1D69CB068BDA}" type="slidenum">
              <a:rPr b="0" lang="en-US" sz="1200" spc="-1" strike="noStrike">
                <a:solidFill>
                  <a:srgbClr val="000000"/>
                </a:solidFill>
                <a:latin typeface="Times New Roman"/>
              </a:rPr>
              <a:t>&lt;number&gt;</a:t>
            </a:fld>
            <a:endParaRPr b="0" lang="en-IN" sz="1200" spc="-1" strike="noStrike">
              <a:solidFill>
                <a:srgbClr val="000000"/>
              </a:solidFill>
              <a:latin typeface="Times New Roman"/>
            </a:endParaRPr>
          </a:p>
        </p:txBody>
      </p:sp>
    </p:spTree>
  </p:cSld>
</p:notes>
</file>

<file path=ppt/notesSlides/notesSlide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8" name="PlaceHolder 1"/>
          <p:cNvSpPr>
            <a:spLocks noGrp="1"/>
          </p:cNvSpPr>
          <p:nvPr>
            <p:ph type="sldImg"/>
          </p:nvPr>
        </p:nvSpPr>
        <p:spPr>
          <a:xfrm>
            <a:off x="685800" y="1143000"/>
            <a:ext cx="5485320" cy="3085200"/>
          </a:xfrm>
          <a:prstGeom prst="rect">
            <a:avLst/>
          </a:prstGeom>
          <a:ln w="0">
            <a:noFill/>
          </a:ln>
        </p:spPr>
      </p:sp>
      <p:sp>
        <p:nvSpPr>
          <p:cNvPr id="349" name="PlaceHolder 2"/>
          <p:cNvSpPr>
            <a:spLocks noGrp="1"/>
          </p:cNvSpPr>
          <p:nvPr>
            <p:ph type="body"/>
          </p:nvPr>
        </p:nvSpPr>
        <p:spPr>
          <a:xfrm>
            <a:off x="685800" y="4400640"/>
            <a:ext cx="5485320" cy="3599280"/>
          </a:xfrm>
          <a:prstGeom prst="rect">
            <a:avLst/>
          </a:prstGeom>
          <a:noFill/>
          <a:ln w="0">
            <a:noFill/>
          </a:ln>
        </p:spPr>
        <p:txBody>
          <a:bodyPr lIns="0" rIns="0" tIns="0" bIns="0" anchor="t">
            <a:noAutofit/>
          </a:bodyPr>
          <a:p>
            <a:pPr marL="216000" indent="0">
              <a:buNone/>
            </a:pPr>
            <a:endParaRPr b="0" lang="en-IN" sz="1800" spc="-1" strike="noStrike">
              <a:solidFill>
                <a:srgbClr val="000000"/>
              </a:solidFill>
              <a:latin typeface="Arial"/>
            </a:endParaRPr>
          </a:p>
        </p:txBody>
      </p:sp>
      <p:sp>
        <p:nvSpPr>
          <p:cNvPr id="350" name="PlaceHolder 3"/>
          <p:cNvSpPr>
            <a:spLocks noGrp="1"/>
          </p:cNvSpPr>
          <p:nvPr>
            <p:ph type="sldNum" idx="11"/>
          </p:nvPr>
        </p:nvSpPr>
        <p:spPr>
          <a:xfrm>
            <a:off x="3884760" y="8685360"/>
            <a:ext cx="2970720" cy="457560"/>
          </a:xfrm>
          <a:prstGeom prst="rect">
            <a:avLst/>
          </a:prstGeom>
          <a:noFill/>
          <a:ln w="0">
            <a:noFill/>
          </a:ln>
        </p:spPr>
        <p:txBody>
          <a:bodyPr lIns="0" rIns="0" tIns="0" bIns="0" anchor="b">
            <a:noAutofit/>
          </a:bodyPr>
          <a:lstStyle>
            <a:lvl1pPr indent="0" algn="r">
              <a:lnSpc>
                <a:spcPct val="100000"/>
              </a:lnSpc>
              <a:buNone/>
              <a:tabLst>
                <a:tab algn="l" pos="0"/>
              </a:tabLst>
              <a:defRPr b="0" lang="en-US" sz="1200" spc="-1" strike="noStrike">
                <a:solidFill>
                  <a:srgbClr val="000000"/>
                </a:solidFill>
                <a:latin typeface="Times New Roman"/>
              </a:defRPr>
            </a:lvl1pPr>
          </a:lstStyle>
          <a:p>
            <a:pPr indent="0" algn="r">
              <a:lnSpc>
                <a:spcPct val="100000"/>
              </a:lnSpc>
              <a:buNone/>
              <a:tabLst>
                <a:tab algn="l" pos="0"/>
              </a:tabLst>
            </a:pPr>
            <a:fld id="{85923426-66B8-4031-892D-F9568A41CDDA}" type="slidenum">
              <a:rPr b="0" lang="en-US" sz="1200" spc="-1" strike="noStrike">
                <a:solidFill>
                  <a:srgbClr val="000000"/>
                </a:solidFill>
                <a:latin typeface="Times New Roman"/>
              </a:rPr>
              <a:t>&lt;number&gt;</a:t>
            </a:fld>
            <a:endParaRPr b="0" lang="en-IN" sz="1200" spc="-1" strike="noStrike">
              <a:solidFill>
                <a:srgbClr val="000000"/>
              </a:solidFill>
              <a:latin typeface="Times New Roman"/>
            </a:endParaRPr>
          </a:p>
        </p:txBody>
      </p:sp>
    </p:spTree>
  </p:cSld>
</p:notes>
</file>

<file path=ppt/notesSlides/notesSlide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1" name="PlaceHolder 1"/>
          <p:cNvSpPr>
            <a:spLocks noGrp="1"/>
          </p:cNvSpPr>
          <p:nvPr>
            <p:ph type="sldImg"/>
          </p:nvPr>
        </p:nvSpPr>
        <p:spPr>
          <a:xfrm>
            <a:off x="685800" y="1143000"/>
            <a:ext cx="5485320" cy="3085200"/>
          </a:xfrm>
          <a:prstGeom prst="rect">
            <a:avLst/>
          </a:prstGeom>
          <a:ln w="0">
            <a:noFill/>
          </a:ln>
        </p:spPr>
      </p:sp>
      <p:sp>
        <p:nvSpPr>
          <p:cNvPr id="352" name="PlaceHolder 2"/>
          <p:cNvSpPr>
            <a:spLocks noGrp="1"/>
          </p:cNvSpPr>
          <p:nvPr>
            <p:ph type="body"/>
          </p:nvPr>
        </p:nvSpPr>
        <p:spPr>
          <a:xfrm>
            <a:off x="685800" y="4400640"/>
            <a:ext cx="5485320" cy="3599280"/>
          </a:xfrm>
          <a:prstGeom prst="rect">
            <a:avLst/>
          </a:prstGeom>
          <a:noFill/>
          <a:ln w="0">
            <a:noFill/>
          </a:ln>
        </p:spPr>
        <p:txBody>
          <a:bodyPr lIns="0" rIns="0" tIns="0" bIns="0" anchor="t">
            <a:noAutofit/>
          </a:bodyPr>
          <a:p>
            <a:pPr marL="216000" indent="0">
              <a:buNone/>
            </a:pPr>
            <a:endParaRPr b="0" lang="en-IN" sz="1800" spc="-1" strike="noStrike">
              <a:solidFill>
                <a:srgbClr val="000000"/>
              </a:solidFill>
              <a:latin typeface="Arial"/>
            </a:endParaRPr>
          </a:p>
        </p:txBody>
      </p:sp>
      <p:sp>
        <p:nvSpPr>
          <p:cNvPr id="353" name="PlaceHolder 3"/>
          <p:cNvSpPr>
            <a:spLocks noGrp="1"/>
          </p:cNvSpPr>
          <p:nvPr>
            <p:ph type="sldNum" idx="12"/>
          </p:nvPr>
        </p:nvSpPr>
        <p:spPr>
          <a:xfrm>
            <a:off x="3884760" y="8685360"/>
            <a:ext cx="2970720" cy="457560"/>
          </a:xfrm>
          <a:prstGeom prst="rect">
            <a:avLst/>
          </a:prstGeom>
          <a:noFill/>
          <a:ln w="0">
            <a:noFill/>
          </a:ln>
        </p:spPr>
        <p:txBody>
          <a:bodyPr lIns="0" rIns="0" tIns="0" bIns="0" anchor="b">
            <a:noAutofit/>
          </a:bodyPr>
          <a:lstStyle>
            <a:lvl1pPr indent="0" algn="r">
              <a:lnSpc>
                <a:spcPct val="100000"/>
              </a:lnSpc>
              <a:buNone/>
              <a:tabLst>
                <a:tab algn="l" pos="0"/>
              </a:tabLst>
              <a:defRPr b="0" lang="en-US" sz="1200" spc="-1" strike="noStrike">
                <a:solidFill>
                  <a:srgbClr val="000000"/>
                </a:solidFill>
                <a:latin typeface="Times New Roman"/>
              </a:defRPr>
            </a:lvl1pPr>
          </a:lstStyle>
          <a:p>
            <a:pPr indent="0" algn="r">
              <a:lnSpc>
                <a:spcPct val="100000"/>
              </a:lnSpc>
              <a:buNone/>
              <a:tabLst>
                <a:tab algn="l" pos="0"/>
              </a:tabLst>
            </a:pPr>
            <a:fld id="{6D18D2D7-6345-4B54-8CCE-143679B6A461}" type="slidenum">
              <a:rPr b="0" lang="en-US" sz="1200" spc="-1" strike="noStrike">
                <a:solidFill>
                  <a:srgbClr val="000000"/>
                </a:solidFill>
                <a:latin typeface="Times New Roman"/>
              </a:rPr>
              <a:t>&lt;number&gt;</a:t>
            </a:fld>
            <a:endParaRPr b="0" lang="en-IN" sz="1200" spc="-1" strike="noStrike">
              <a:solidFill>
                <a:srgbClr val="000000"/>
              </a:solidFill>
              <a:latin typeface="Times New Roman"/>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3.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4.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5.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7.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8.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9.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0.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7" name="PlaceHolder 2"/>
          <p:cNvSpPr>
            <a:spLocks noGrp="1"/>
          </p:cNvSpPr>
          <p:nvPr>
            <p:ph/>
          </p:nvPr>
        </p:nvSpPr>
        <p:spPr>
          <a:xfrm>
            <a:off x="731520" y="1925640"/>
            <a:ext cx="1316700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8" name="PlaceHolder 3"/>
          <p:cNvSpPr>
            <a:spLocks noGrp="1"/>
          </p:cNvSpPr>
          <p:nvPr>
            <p:ph/>
          </p:nvPr>
        </p:nvSpPr>
        <p:spPr>
          <a:xfrm>
            <a:off x="731520" y="4418640"/>
            <a:ext cx="1316700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30" name="PlaceHolder 2"/>
          <p:cNvSpPr>
            <a:spLocks noGrp="1"/>
          </p:cNvSpPr>
          <p:nvPr>
            <p:ph/>
          </p:nvPr>
        </p:nvSpPr>
        <p:spPr>
          <a:xfrm>
            <a:off x="731520" y="1925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31" name="PlaceHolder 3"/>
          <p:cNvSpPr>
            <a:spLocks noGrp="1"/>
          </p:cNvSpPr>
          <p:nvPr>
            <p:ph/>
          </p:nvPr>
        </p:nvSpPr>
        <p:spPr>
          <a:xfrm>
            <a:off x="7478280" y="1925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32" name="PlaceHolder 4"/>
          <p:cNvSpPr>
            <a:spLocks noGrp="1"/>
          </p:cNvSpPr>
          <p:nvPr>
            <p:ph/>
          </p:nvPr>
        </p:nvSpPr>
        <p:spPr>
          <a:xfrm>
            <a:off x="731520" y="4418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33" name="PlaceHolder 5"/>
          <p:cNvSpPr>
            <a:spLocks noGrp="1"/>
          </p:cNvSpPr>
          <p:nvPr>
            <p:ph/>
          </p:nvPr>
        </p:nvSpPr>
        <p:spPr>
          <a:xfrm>
            <a:off x="7478280" y="4418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35" name="PlaceHolder 2"/>
          <p:cNvSpPr>
            <a:spLocks noGrp="1"/>
          </p:cNvSpPr>
          <p:nvPr>
            <p:ph/>
          </p:nvPr>
        </p:nvSpPr>
        <p:spPr>
          <a:xfrm>
            <a:off x="731520" y="1925640"/>
            <a:ext cx="423936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36" name="PlaceHolder 3"/>
          <p:cNvSpPr>
            <a:spLocks noGrp="1"/>
          </p:cNvSpPr>
          <p:nvPr>
            <p:ph/>
          </p:nvPr>
        </p:nvSpPr>
        <p:spPr>
          <a:xfrm>
            <a:off x="5183280" y="1925640"/>
            <a:ext cx="423936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37" name="PlaceHolder 4"/>
          <p:cNvSpPr>
            <a:spLocks noGrp="1"/>
          </p:cNvSpPr>
          <p:nvPr>
            <p:ph/>
          </p:nvPr>
        </p:nvSpPr>
        <p:spPr>
          <a:xfrm>
            <a:off x="9635040" y="1925640"/>
            <a:ext cx="423936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38" name="PlaceHolder 5"/>
          <p:cNvSpPr>
            <a:spLocks noGrp="1"/>
          </p:cNvSpPr>
          <p:nvPr>
            <p:ph/>
          </p:nvPr>
        </p:nvSpPr>
        <p:spPr>
          <a:xfrm>
            <a:off x="731520" y="4418640"/>
            <a:ext cx="423936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39" name="PlaceHolder 6"/>
          <p:cNvSpPr>
            <a:spLocks noGrp="1"/>
          </p:cNvSpPr>
          <p:nvPr>
            <p:ph/>
          </p:nvPr>
        </p:nvSpPr>
        <p:spPr>
          <a:xfrm>
            <a:off x="5183280" y="4418640"/>
            <a:ext cx="423936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40" name="PlaceHolder 7"/>
          <p:cNvSpPr>
            <a:spLocks noGrp="1"/>
          </p:cNvSpPr>
          <p:nvPr>
            <p:ph/>
          </p:nvPr>
        </p:nvSpPr>
        <p:spPr>
          <a:xfrm>
            <a:off x="9635040" y="4418640"/>
            <a:ext cx="423936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47" name="PlaceHolder 2"/>
          <p:cNvSpPr>
            <a:spLocks noGrp="1"/>
          </p:cNvSpPr>
          <p:nvPr>
            <p:ph type="subTitle"/>
          </p:nvPr>
        </p:nvSpPr>
        <p:spPr>
          <a:xfrm>
            <a:off x="731520" y="1925640"/>
            <a:ext cx="13167000" cy="477252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49" name="PlaceHolder 2"/>
          <p:cNvSpPr>
            <a:spLocks noGrp="1"/>
          </p:cNvSpPr>
          <p:nvPr>
            <p:ph/>
          </p:nvPr>
        </p:nvSpPr>
        <p:spPr>
          <a:xfrm>
            <a:off x="731520" y="1925640"/>
            <a:ext cx="13167000" cy="47725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51" name="PlaceHolder 2"/>
          <p:cNvSpPr>
            <a:spLocks noGrp="1"/>
          </p:cNvSpPr>
          <p:nvPr>
            <p:ph/>
          </p:nvPr>
        </p:nvSpPr>
        <p:spPr>
          <a:xfrm>
            <a:off x="731520" y="1925640"/>
            <a:ext cx="6425280" cy="47725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52" name="PlaceHolder 3"/>
          <p:cNvSpPr>
            <a:spLocks noGrp="1"/>
          </p:cNvSpPr>
          <p:nvPr>
            <p:ph/>
          </p:nvPr>
        </p:nvSpPr>
        <p:spPr>
          <a:xfrm>
            <a:off x="7478280" y="1925640"/>
            <a:ext cx="6425280" cy="47725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3"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4" name="PlaceHolder 1"/>
          <p:cNvSpPr>
            <a:spLocks noGrp="1"/>
          </p:cNvSpPr>
          <p:nvPr>
            <p:ph type="subTitle"/>
          </p:nvPr>
        </p:nvSpPr>
        <p:spPr>
          <a:xfrm>
            <a:off x="731520" y="328320"/>
            <a:ext cx="13167000" cy="636912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56" name="PlaceHolder 2"/>
          <p:cNvSpPr>
            <a:spLocks noGrp="1"/>
          </p:cNvSpPr>
          <p:nvPr>
            <p:ph/>
          </p:nvPr>
        </p:nvSpPr>
        <p:spPr>
          <a:xfrm>
            <a:off x="731520" y="1925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57" name="PlaceHolder 3"/>
          <p:cNvSpPr>
            <a:spLocks noGrp="1"/>
          </p:cNvSpPr>
          <p:nvPr>
            <p:ph/>
          </p:nvPr>
        </p:nvSpPr>
        <p:spPr>
          <a:xfrm>
            <a:off x="7478280" y="1925640"/>
            <a:ext cx="6425280" cy="47725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58" name="PlaceHolder 4"/>
          <p:cNvSpPr>
            <a:spLocks noGrp="1"/>
          </p:cNvSpPr>
          <p:nvPr>
            <p:ph/>
          </p:nvPr>
        </p:nvSpPr>
        <p:spPr>
          <a:xfrm>
            <a:off x="731520" y="4418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6" name="PlaceHolder 2"/>
          <p:cNvSpPr>
            <a:spLocks noGrp="1"/>
          </p:cNvSpPr>
          <p:nvPr>
            <p:ph type="subTitle"/>
          </p:nvPr>
        </p:nvSpPr>
        <p:spPr>
          <a:xfrm>
            <a:off x="731520" y="1925640"/>
            <a:ext cx="13167000" cy="477252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60" name="PlaceHolder 2"/>
          <p:cNvSpPr>
            <a:spLocks noGrp="1"/>
          </p:cNvSpPr>
          <p:nvPr>
            <p:ph/>
          </p:nvPr>
        </p:nvSpPr>
        <p:spPr>
          <a:xfrm>
            <a:off x="731520" y="1925640"/>
            <a:ext cx="6425280" cy="47725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61" name="PlaceHolder 3"/>
          <p:cNvSpPr>
            <a:spLocks noGrp="1"/>
          </p:cNvSpPr>
          <p:nvPr>
            <p:ph/>
          </p:nvPr>
        </p:nvSpPr>
        <p:spPr>
          <a:xfrm>
            <a:off x="7478280" y="1925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62" name="PlaceHolder 4"/>
          <p:cNvSpPr>
            <a:spLocks noGrp="1"/>
          </p:cNvSpPr>
          <p:nvPr>
            <p:ph/>
          </p:nvPr>
        </p:nvSpPr>
        <p:spPr>
          <a:xfrm>
            <a:off x="7478280" y="4418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64" name="PlaceHolder 2"/>
          <p:cNvSpPr>
            <a:spLocks noGrp="1"/>
          </p:cNvSpPr>
          <p:nvPr>
            <p:ph/>
          </p:nvPr>
        </p:nvSpPr>
        <p:spPr>
          <a:xfrm>
            <a:off x="731520" y="1925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65" name="PlaceHolder 3"/>
          <p:cNvSpPr>
            <a:spLocks noGrp="1"/>
          </p:cNvSpPr>
          <p:nvPr>
            <p:ph/>
          </p:nvPr>
        </p:nvSpPr>
        <p:spPr>
          <a:xfrm>
            <a:off x="7478280" y="1925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66" name="PlaceHolder 4"/>
          <p:cNvSpPr>
            <a:spLocks noGrp="1"/>
          </p:cNvSpPr>
          <p:nvPr>
            <p:ph/>
          </p:nvPr>
        </p:nvSpPr>
        <p:spPr>
          <a:xfrm>
            <a:off x="731520" y="4418640"/>
            <a:ext cx="1316700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68" name="PlaceHolder 2"/>
          <p:cNvSpPr>
            <a:spLocks noGrp="1"/>
          </p:cNvSpPr>
          <p:nvPr>
            <p:ph/>
          </p:nvPr>
        </p:nvSpPr>
        <p:spPr>
          <a:xfrm>
            <a:off x="731520" y="1925640"/>
            <a:ext cx="1316700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69" name="PlaceHolder 3"/>
          <p:cNvSpPr>
            <a:spLocks noGrp="1"/>
          </p:cNvSpPr>
          <p:nvPr>
            <p:ph/>
          </p:nvPr>
        </p:nvSpPr>
        <p:spPr>
          <a:xfrm>
            <a:off x="731520" y="4418640"/>
            <a:ext cx="1316700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71" name="PlaceHolder 2"/>
          <p:cNvSpPr>
            <a:spLocks noGrp="1"/>
          </p:cNvSpPr>
          <p:nvPr>
            <p:ph/>
          </p:nvPr>
        </p:nvSpPr>
        <p:spPr>
          <a:xfrm>
            <a:off x="731520" y="1925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72" name="PlaceHolder 3"/>
          <p:cNvSpPr>
            <a:spLocks noGrp="1"/>
          </p:cNvSpPr>
          <p:nvPr>
            <p:ph/>
          </p:nvPr>
        </p:nvSpPr>
        <p:spPr>
          <a:xfrm>
            <a:off x="7478280" y="1925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73" name="PlaceHolder 4"/>
          <p:cNvSpPr>
            <a:spLocks noGrp="1"/>
          </p:cNvSpPr>
          <p:nvPr>
            <p:ph/>
          </p:nvPr>
        </p:nvSpPr>
        <p:spPr>
          <a:xfrm>
            <a:off x="731520" y="4418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74" name="PlaceHolder 5"/>
          <p:cNvSpPr>
            <a:spLocks noGrp="1"/>
          </p:cNvSpPr>
          <p:nvPr>
            <p:ph/>
          </p:nvPr>
        </p:nvSpPr>
        <p:spPr>
          <a:xfrm>
            <a:off x="7478280" y="4418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76" name="PlaceHolder 2"/>
          <p:cNvSpPr>
            <a:spLocks noGrp="1"/>
          </p:cNvSpPr>
          <p:nvPr>
            <p:ph/>
          </p:nvPr>
        </p:nvSpPr>
        <p:spPr>
          <a:xfrm>
            <a:off x="731520" y="1925640"/>
            <a:ext cx="423936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77" name="PlaceHolder 3"/>
          <p:cNvSpPr>
            <a:spLocks noGrp="1"/>
          </p:cNvSpPr>
          <p:nvPr>
            <p:ph/>
          </p:nvPr>
        </p:nvSpPr>
        <p:spPr>
          <a:xfrm>
            <a:off x="5183280" y="1925640"/>
            <a:ext cx="423936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78" name="PlaceHolder 4"/>
          <p:cNvSpPr>
            <a:spLocks noGrp="1"/>
          </p:cNvSpPr>
          <p:nvPr>
            <p:ph/>
          </p:nvPr>
        </p:nvSpPr>
        <p:spPr>
          <a:xfrm>
            <a:off x="9635040" y="1925640"/>
            <a:ext cx="423936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79" name="PlaceHolder 5"/>
          <p:cNvSpPr>
            <a:spLocks noGrp="1"/>
          </p:cNvSpPr>
          <p:nvPr>
            <p:ph/>
          </p:nvPr>
        </p:nvSpPr>
        <p:spPr>
          <a:xfrm>
            <a:off x="731520" y="4418640"/>
            <a:ext cx="423936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80" name="PlaceHolder 6"/>
          <p:cNvSpPr>
            <a:spLocks noGrp="1"/>
          </p:cNvSpPr>
          <p:nvPr>
            <p:ph/>
          </p:nvPr>
        </p:nvSpPr>
        <p:spPr>
          <a:xfrm>
            <a:off x="5183280" y="4418640"/>
            <a:ext cx="423936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81" name="PlaceHolder 7"/>
          <p:cNvSpPr>
            <a:spLocks noGrp="1"/>
          </p:cNvSpPr>
          <p:nvPr>
            <p:ph/>
          </p:nvPr>
        </p:nvSpPr>
        <p:spPr>
          <a:xfrm>
            <a:off x="9635040" y="4418640"/>
            <a:ext cx="423936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87"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88" name="PlaceHolder 2"/>
          <p:cNvSpPr>
            <a:spLocks noGrp="1"/>
          </p:cNvSpPr>
          <p:nvPr>
            <p:ph type="subTitle"/>
          </p:nvPr>
        </p:nvSpPr>
        <p:spPr>
          <a:xfrm>
            <a:off x="731520" y="1925640"/>
            <a:ext cx="13167000" cy="477252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89"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90" name="PlaceHolder 2"/>
          <p:cNvSpPr>
            <a:spLocks noGrp="1"/>
          </p:cNvSpPr>
          <p:nvPr>
            <p:ph/>
          </p:nvPr>
        </p:nvSpPr>
        <p:spPr>
          <a:xfrm>
            <a:off x="731520" y="1925640"/>
            <a:ext cx="13167000" cy="47725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1"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92" name="PlaceHolder 2"/>
          <p:cNvSpPr>
            <a:spLocks noGrp="1"/>
          </p:cNvSpPr>
          <p:nvPr>
            <p:ph/>
          </p:nvPr>
        </p:nvSpPr>
        <p:spPr>
          <a:xfrm>
            <a:off x="731520" y="1925640"/>
            <a:ext cx="6425280" cy="47725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93" name="PlaceHolder 3"/>
          <p:cNvSpPr>
            <a:spLocks noGrp="1"/>
          </p:cNvSpPr>
          <p:nvPr>
            <p:ph/>
          </p:nvPr>
        </p:nvSpPr>
        <p:spPr>
          <a:xfrm>
            <a:off x="7478280" y="1925640"/>
            <a:ext cx="6425280" cy="47725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4"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8" name="PlaceHolder 2"/>
          <p:cNvSpPr>
            <a:spLocks noGrp="1"/>
          </p:cNvSpPr>
          <p:nvPr>
            <p:ph/>
          </p:nvPr>
        </p:nvSpPr>
        <p:spPr>
          <a:xfrm>
            <a:off x="731520" y="1925640"/>
            <a:ext cx="13167000" cy="47725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95" name="PlaceHolder 1"/>
          <p:cNvSpPr>
            <a:spLocks noGrp="1"/>
          </p:cNvSpPr>
          <p:nvPr>
            <p:ph type="subTitle"/>
          </p:nvPr>
        </p:nvSpPr>
        <p:spPr>
          <a:xfrm>
            <a:off x="731520" y="328320"/>
            <a:ext cx="13167000" cy="636912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97" name="PlaceHolder 2"/>
          <p:cNvSpPr>
            <a:spLocks noGrp="1"/>
          </p:cNvSpPr>
          <p:nvPr>
            <p:ph/>
          </p:nvPr>
        </p:nvSpPr>
        <p:spPr>
          <a:xfrm>
            <a:off x="731520" y="1925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98" name="PlaceHolder 3"/>
          <p:cNvSpPr>
            <a:spLocks noGrp="1"/>
          </p:cNvSpPr>
          <p:nvPr>
            <p:ph/>
          </p:nvPr>
        </p:nvSpPr>
        <p:spPr>
          <a:xfrm>
            <a:off x="7478280" y="1925640"/>
            <a:ext cx="6425280" cy="47725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99" name="PlaceHolder 4"/>
          <p:cNvSpPr>
            <a:spLocks noGrp="1"/>
          </p:cNvSpPr>
          <p:nvPr>
            <p:ph/>
          </p:nvPr>
        </p:nvSpPr>
        <p:spPr>
          <a:xfrm>
            <a:off x="731520" y="4418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00"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01" name="PlaceHolder 2"/>
          <p:cNvSpPr>
            <a:spLocks noGrp="1"/>
          </p:cNvSpPr>
          <p:nvPr>
            <p:ph/>
          </p:nvPr>
        </p:nvSpPr>
        <p:spPr>
          <a:xfrm>
            <a:off x="731520" y="1925640"/>
            <a:ext cx="6425280" cy="47725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02" name="PlaceHolder 3"/>
          <p:cNvSpPr>
            <a:spLocks noGrp="1"/>
          </p:cNvSpPr>
          <p:nvPr>
            <p:ph/>
          </p:nvPr>
        </p:nvSpPr>
        <p:spPr>
          <a:xfrm>
            <a:off x="7478280" y="1925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03" name="PlaceHolder 4"/>
          <p:cNvSpPr>
            <a:spLocks noGrp="1"/>
          </p:cNvSpPr>
          <p:nvPr>
            <p:ph/>
          </p:nvPr>
        </p:nvSpPr>
        <p:spPr>
          <a:xfrm>
            <a:off x="7478280" y="4418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04"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05" name="PlaceHolder 2"/>
          <p:cNvSpPr>
            <a:spLocks noGrp="1"/>
          </p:cNvSpPr>
          <p:nvPr>
            <p:ph/>
          </p:nvPr>
        </p:nvSpPr>
        <p:spPr>
          <a:xfrm>
            <a:off x="731520" y="1925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06" name="PlaceHolder 3"/>
          <p:cNvSpPr>
            <a:spLocks noGrp="1"/>
          </p:cNvSpPr>
          <p:nvPr>
            <p:ph/>
          </p:nvPr>
        </p:nvSpPr>
        <p:spPr>
          <a:xfrm>
            <a:off x="7478280" y="1925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07" name="PlaceHolder 4"/>
          <p:cNvSpPr>
            <a:spLocks noGrp="1"/>
          </p:cNvSpPr>
          <p:nvPr>
            <p:ph/>
          </p:nvPr>
        </p:nvSpPr>
        <p:spPr>
          <a:xfrm>
            <a:off x="731520" y="4418640"/>
            <a:ext cx="1316700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08"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09" name="PlaceHolder 2"/>
          <p:cNvSpPr>
            <a:spLocks noGrp="1"/>
          </p:cNvSpPr>
          <p:nvPr>
            <p:ph/>
          </p:nvPr>
        </p:nvSpPr>
        <p:spPr>
          <a:xfrm>
            <a:off x="731520" y="1925640"/>
            <a:ext cx="1316700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10" name="PlaceHolder 3"/>
          <p:cNvSpPr>
            <a:spLocks noGrp="1"/>
          </p:cNvSpPr>
          <p:nvPr>
            <p:ph/>
          </p:nvPr>
        </p:nvSpPr>
        <p:spPr>
          <a:xfrm>
            <a:off x="731520" y="4418640"/>
            <a:ext cx="1316700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11"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12" name="PlaceHolder 2"/>
          <p:cNvSpPr>
            <a:spLocks noGrp="1"/>
          </p:cNvSpPr>
          <p:nvPr>
            <p:ph/>
          </p:nvPr>
        </p:nvSpPr>
        <p:spPr>
          <a:xfrm>
            <a:off x="731520" y="1925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13" name="PlaceHolder 3"/>
          <p:cNvSpPr>
            <a:spLocks noGrp="1"/>
          </p:cNvSpPr>
          <p:nvPr>
            <p:ph/>
          </p:nvPr>
        </p:nvSpPr>
        <p:spPr>
          <a:xfrm>
            <a:off x="7478280" y="1925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14" name="PlaceHolder 4"/>
          <p:cNvSpPr>
            <a:spLocks noGrp="1"/>
          </p:cNvSpPr>
          <p:nvPr>
            <p:ph/>
          </p:nvPr>
        </p:nvSpPr>
        <p:spPr>
          <a:xfrm>
            <a:off x="731520" y="4418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15" name="PlaceHolder 5"/>
          <p:cNvSpPr>
            <a:spLocks noGrp="1"/>
          </p:cNvSpPr>
          <p:nvPr>
            <p:ph/>
          </p:nvPr>
        </p:nvSpPr>
        <p:spPr>
          <a:xfrm>
            <a:off x="7478280" y="4418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16"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17" name="PlaceHolder 2"/>
          <p:cNvSpPr>
            <a:spLocks noGrp="1"/>
          </p:cNvSpPr>
          <p:nvPr>
            <p:ph/>
          </p:nvPr>
        </p:nvSpPr>
        <p:spPr>
          <a:xfrm>
            <a:off x="731520" y="1925640"/>
            <a:ext cx="423936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18" name="PlaceHolder 3"/>
          <p:cNvSpPr>
            <a:spLocks noGrp="1"/>
          </p:cNvSpPr>
          <p:nvPr>
            <p:ph/>
          </p:nvPr>
        </p:nvSpPr>
        <p:spPr>
          <a:xfrm>
            <a:off x="5183280" y="1925640"/>
            <a:ext cx="423936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19" name="PlaceHolder 4"/>
          <p:cNvSpPr>
            <a:spLocks noGrp="1"/>
          </p:cNvSpPr>
          <p:nvPr>
            <p:ph/>
          </p:nvPr>
        </p:nvSpPr>
        <p:spPr>
          <a:xfrm>
            <a:off x="9635040" y="1925640"/>
            <a:ext cx="423936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20" name="PlaceHolder 5"/>
          <p:cNvSpPr>
            <a:spLocks noGrp="1"/>
          </p:cNvSpPr>
          <p:nvPr>
            <p:ph/>
          </p:nvPr>
        </p:nvSpPr>
        <p:spPr>
          <a:xfrm>
            <a:off x="731520" y="4418640"/>
            <a:ext cx="423936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21" name="PlaceHolder 6"/>
          <p:cNvSpPr>
            <a:spLocks noGrp="1"/>
          </p:cNvSpPr>
          <p:nvPr>
            <p:ph/>
          </p:nvPr>
        </p:nvSpPr>
        <p:spPr>
          <a:xfrm>
            <a:off x="5183280" y="4418640"/>
            <a:ext cx="423936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22" name="PlaceHolder 7"/>
          <p:cNvSpPr>
            <a:spLocks noGrp="1"/>
          </p:cNvSpPr>
          <p:nvPr>
            <p:ph/>
          </p:nvPr>
        </p:nvSpPr>
        <p:spPr>
          <a:xfrm>
            <a:off x="9635040" y="4418640"/>
            <a:ext cx="423936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28"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29" name="PlaceHolder 2"/>
          <p:cNvSpPr>
            <a:spLocks noGrp="1"/>
          </p:cNvSpPr>
          <p:nvPr>
            <p:ph type="subTitle"/>
          </p:nvPr>
        </p:nvSpPr>
        <p:spPr>
          <a:xfrm>
            <a:off x="731520" y="1925640"/>
            <a:ext cx="13167000" cy="477252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30"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31" name="PlaceHolder 2"/>
          <p:cNvSpPr>
            <a:spLocks noGrp="1"/>
          </p:cNvSpPr>
          <p:nvPr>
            <p:ph/>
          </p:nvPr>
        </p:nvSpPr>
        <p:spPr>
          <a:xfrm>
            <a:off x="731520" y="1925640"/>
            <a:ext cx="13167000" cy="47725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0" name="PlaceHolder 2"/>
          <p:cNvSpPr>
            <a:spLocks noGrp="1"/>
          </p:cNvSpPr>
          <p:nvPr>
            <p:ph/>
          </p:nvPr>
        </p:nvSpPr>
        <p:spPr>
          <a:xfrm>
            <a:off x="731520" y="1925640"/>
            <a:ext cx="6425280" cy="47725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1" name="PlaceHolder 3"/>
          <p:cNvSpPr>
            <a:spLocks noGrp="1"/>
          </p:cNvSpPr>
          <p:nvPr>
            <p:ph/>
          </p:nvPr>
        </p:nvSpPr>
        <p:spPr>
          <a:xfrm>
            <a:off x="7478280" y="1925640"/>
            <a:ext cx="6425280" cy="47725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32"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33" name="PlaceHolder 2"/>
          <p:cNvSpPr>
            <a:spLocks noGrp="1"/>
          </p:cNvSpPr>
          <p:nvPr>
            <p:ph/>
          </p:nvPr>
        </p:nvSpPr>
        <p:spPr>
          <a:xfrm>
            <a:off x="731520" y="1925640"/>
            <a:ext cx="6425280" cy="47725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34" name="PlaceHolder 3"/>
          <p:cNvSpPr>
            <a:spLocks noGrp="1"/>
          </p:cNvSpPr>
          <p:nvPr>
            <p:ph/>
          </p:nvPr>
        </p:nvSpPr>
        <p:spPr>
          <a:xfrm>
            <a:off x="7478280" y="1925640"/>
            <a:ext cx="6425280" cy="47725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35"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6" name="PlaceHolder 1"/>
          <p:cNvSpPr>
            <a:spLocks noGrp="1"/>
          </p:cNvSpPr>
          <p:nvPr>
            <p:ph type="subTitle"/>
          </p:nvPr>
        </p:nvSpPr>
        <p:spPr>
          <a:xfrm>
            <a:off x="731520" y="328320"/>
            <a:ext cx="13167000" cy="636912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37"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38" name="PlaceHolder 2"/>
          <p:cNvSpPr>
            <a:spLocks noGrp="1"/>
          </p:cNvSpPr>
          <p:nvPr>
            <p:ph/>
          </p:nvPr>
        </p:nvSpPr>
        <p:spPr>
          <a:xfrm>
            <a:off x="731520" y="1925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39" name="PlaceHolder 3"/>
          <p:cNvSpPr>
            <a:spLocks noGrp="1"/>
          </p:cNvSpPr>
          <p:nvPr>
            <p:ph/>
          </p:nvPr>
        </p:nvSpPr>
        <p:spPr>
          <a:xfrm>
            <a:off x="7478280" y="1925640"/>
            <a:ext cx="6425280" cy="47725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40" name="PlaceHolder 4"/>
          <p:cNvSpPr>
            <a:spLocks noGrp="1"/>
          </p:cNvSpPr>
          <p:nvPr>
            <p:ph/>
          </p:nvPr>
        </p:nvSpPr>
        <p:spPr>
          <a:xfrm>
            <a:off x="731520" y="4418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41"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42" name="PlaceHolder 2"/>
          <p:cNvSpPr>
            <a:spLocks noGrp="1"/>
          </p:cNvSpPr>
          <p:nvPr>
            <p:ph/>
          </p:nvPr>
        </p:nvSpPr>
        <p:spPr>
          <a:xfrm>
            <a:off x="731520" y="1925640"/>
            <a:ext cx="6425280" cy="47725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43" name="PlaceHolder 3"/>
          <p:cNvSpPr>
            <a:spLocks noGrp="1"/>
          </p:cNvSpPr>
          <p:nvPr>
            <p:ph/>
          </p:nvPr>
        </p:nvSpPr>
        <p:spPr>
          <a:xfrm>
            <a:off x="7478280" y="1925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44" name="PlaceHolder 4"/>
          <p:cNvSpPr>
            <a:spLocks noGrp="1"/>
          </p:cNvSpPr>
          <p:nvPr>
            <p:ph/>
          </p:nvPr>
        </p:nvSpPr>
        <p:spPr>
          <a:xfrm>
            <a:off x="7478280" y="4418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45"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46" name="PlaceHolder 2"/>
          <p:cNvSpPr>
            <a:spLocks noGrp="1"/>
          </p:cNvSpPr>
          <p:nvPr>
            <p:ph/>
          </p:nvPr>
        </p:nvSpPr>
        <p:spPr>
          <a:xfrm>
            <a:off x="731520" y="1925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47" name="PlaceHolder 3"/>
          <p:cNvSpPr>
            <a:spLocks noGrp="1"/>
          </p:cNvSpPr>
          <p:nvPr>
            <p:ph/>
          </p:nvPr>
        </p:nvSpPr>
        <p:spPr>
          <a:xfrm>
            <a:off x="7478280" y="1925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48" name="PlaceHolder 4"/>
          <p:cNvSpPr>
            <a:spLocks noGrp="1"/>
          </p:cNvSpPr>
          <p:nvPr>
            <p:ph/>
          </p:nvPr>
        </p:nvSpPr>
        <p:spPr>
          <a:xfrm>
            <a:off x="731520" y="4418640"/>
            <a:ext cx="1316700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49"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50" name="PlaceHolder 2"/>
          <p:cNvSpPr>
            <a:spLocks noGrp="1"/>
          </p:cNvSpPr>
          <p:nvPr>
            <p:ph/>
          </p:nvPr>
        </p:nvSpPr>
        <p:spPr>
          <a:xfrm>
            <a:off x="731520" y="1925640"/>
            <a:ext cx="1316700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51" name="PlaceHolder 3"/>
          <p:cNvSpPr>
            <a:spLocks noGrp="1"/>
          </p:cNvSpPr>
          <p:nvPr>
            <p:ph/>
          </p:nvPr>
        </p:nvSpPr>
        <p:spPr>
          <a:xfrm>
            <a:off x="731520" y="4418640"/>
            <a:ext cx="1316700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52"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53" name="PlaceHolder 2"/>
          <p:cNvSpPr>
            <a:spLocks noGrp="1"/>
          </p:cNvSpPr>
          <p:nvPr>
            <p:ph/>
          </p:nvPr>
        </p:nvSpPr>
        <p:spPr>
          <a:xfrm>
            <a:off x="731520" y="1925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54" name="PlaceHolder 3"/>
          <p:cNvSpPr>
            <a:spLocks noGrp="1"/>
          </p:cNvSpPr>
          <p:nvPr>
            <p:ph/>
          </p:nvPr>
        </p:nvSpPr>
        <p:spPr>
          <a:xfrm>
            <a:off x="7478280" y="1925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55" name="PlaceHolder 4"/>
          <p:cNvSpPr>
            <a:spLocks noGrp="1"/>
          </p:cNvSpPr>
          <p:nvPr>
            <p:ph/>
          </p:nvPr>
        </p:nvSpPr>
        <p:spPr>
          <a:xfrm>
            <a:off x="731520" y="4418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56" name="PlaceHolder 5"/>
          <p:cNvSpPr>
            <a:spLocks noGrp="1"/>
          </p:cNvSpPr>
          <p:nvPr>
            <p:ph/>
          </p:nvPr>
        </p:nvSpPr>
        <p:spPr>
          <a:xfrm>
            <a:off x="7478280" y="4418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57"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58" name="PlaceHolder 2"/>
          <p:cNvSpPr>
            <a:spLocks noGrp="1"/>
          </p:cNvSpPr>
          <p:nvPr>
            <p:ph/>
          </p:nvPr>
        </p:nvSpPr>
        <p:spPr>
          <a:xfrm>
            <a:off x="731520" y="1925640"/>
            <a:ext cx="423936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59" name="PlaceHolder 3"/>
          <p:cNvSpPr>
            <a:spLocks noGrp="1"/>
          </p:cNvSpPr>
          <p:nvPr>
            <p:ph/>
          </p:nvPr>
        </p:nvSpPr>
        <p:spPr>
          <a:xfrm>
            <a:off x="5183280" y="1925640"/>
            <a:ext cx="423936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60" name="PlaceHolder 4"/>
          <p:cNvSpPr>
            <a:spLocks noGrp="1"/>
          </p:cNvSpPr>
          <p:nvPr>
            <p:ph/>
          </p:nvPr>
        </p:nvSpPr>
        <p:spPr>
          <a:xfrm>
            <a:off x="9635040" y="1925640"/>
            <a:ext cx="423936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61" name="PlaceHolder 5"/>
          <p:cNvSpPr>
            <a:spLocks noGrp="1"/>
          </p:cNvSpPr>
          <p:nvPr>
            <p:ph/>
          </p:nvPr>
        </p:nvSpPr>
        <p:spPr>
          <a:xfrm>
            <a:off x="731520" y="4418640"/>
            <a:ext cx="423936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62" name="PlaceHolder 6"/>
          <p:cNvSpPr>
            <a:spLocks noGrp="1"/>
          </p:cNvSpPr>
          <p:nvPr>
            <p:ph/>
          </p:nvPr>
        </p:nvSpPr>
        <p:spPr>
          <a:xfrm>
            <a:off x="5183280" y="4418640"/>
            <a:ext cx="423936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63" name="PlaceHolder 7"/>
          <p:cNvSpPr>
            <a:spLocks noGrp="1"/>
          </p:cNvSpPr>
          <p:nvPr>
            <p:ph/>
          </p:nvPr>
        </p:nvSpPr>
        <p:spPr>
          <a:xfrm>
            <a:off x="9635040" y="4418640"/>
            <a:ext cx="423936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69"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70" name="PlaceHolder 2"/>
          <p:cNvSpPr>
            <a:spLocks noGrp="1"/>
          </p:cNvSpPr>
          <p:nvPr>
            <p:ph type="subTitle"/>
          </p:nvPr>
        </p:nvSpPr>
        <p:spPr>
          <a:xfrm>
            <a:off x="731520" y="1925640"/>
            <a:ext cx="13167000" cy="477252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71"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72" name="PlaceHolder 2"/>
          <p:cNvSpPr>
            <a:spLocks noGrp="1"/>
          </p:cNvSpPr>
          <p:nvPr>
            <p:ph/>
          </p:nvPr>
        </p:nvSpPr>
        <p:spPr>
          <a:xfrm>
            <a:off x="731520" y="1925640"/>
            <a:ext cx="13167000" cy="47725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73"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74" name="PlaceHolder 2"/>
          <p:cNvSpPr>
            <a:spLocks noGrp="1"/>
          </p:cNvSpPr>
          <p:nvPr>
            <p:ph/>
          </p:nvPr>
        </p:nvSpPr>
        <p:spPr>
          <a:xfrm>
            <a:off x="731520" y="1925640"/>
            <a:ext cx="6425280" cy="47725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75" name="PlaceHolder 3"/>
          <p:cNvSpPr>
            <a:spLocks noGrp="1"/>
          </p:cNvSpPr>
          <p:nvPr>
            <p:ph/>
          </p:nvPr>
        </p:nvSpPr>
        <p:spPr>
          <a:xfrm>
            <a:off x="7478280" y="1925640"/>
            <a:ext cx="6425280" cy="47725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76"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77" name="PlaceHolder 1"/>
          <p:cNvSpPr>
            <a:spLocks noGrp="1"/>
          </p:cNvSpPr>
          <p:nvPr>
            <p:ph type="subTitle"/>
          </p:nvPr>
        </p:nvSpPr>
        <p:spPr>
          <a:xfrm>
            <a:off x="731520" y="328320"/>
            <a:ext cx="13167000" cy="636912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78"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79" name="PlaceHolder 2"/>
          <p:cNvSpPr>
            <a:spLocks noGrp="1"/>
          </p:cNvSpPr>
          <p:nvPr>
            <p:ph/>
          </p:nvPr>
        </p:nvSpPr>
        <p:spPr>
          <a:xfrm>
            <a:off x="731520" y="1925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80" name="PlaceHolder 3"/>
          <p:cNvSpPr>
            <a:spLocks noGrp="1"/>
          </p:cNvSpPr>
          <p:nvPr>
            <p:ph/>
          </p:nvPr>
        </p:nvSpPr>
        <p:spPr>
          <a:xfrm>
            <a:off x="7478280" y="1925640"/>
            <a:ext cx="6425280" cy="47725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81" name="PlaceHolder 4"/>
          <p:cNvSpPr>
            <a:spLocks noGrp="1"/>
          </p:cNvSpPr>
          <p:nvPr>
            <p:ph/>
          </p:nvPr>
        </p:nvSpPr>
        <p:spPr>
          <a:xfrm>
            <a:off x="731520" y="4418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2"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83" name="PlaceHolder 2"/>
          <p:cNvSpPr>
            <a:spLocks noGrp="1"/>
          </p:cNvSpPr>
          <p:nvPr>
            <p:ph/>
          </p:nvPr>
        </p:nvSpPr>
        <p:spPr>
          <a:xfrm>
            <a:off x="731520" y="1925640"/>
            <a:ext cx="6425280" cy="47725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84" name="PlaceHolder 3"/>
          <p:cNvSpPr>
            <a:spLocks noGrp="1"/>
          </p:cNvSpPr>
          <p:nvPr>
            <p:ph/>
          </p:nvPr>
        </p:nvSpPr>
        <p:spPr>
          <a:xfrm>
            <a:off x="7478280" y="1925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85" name="PlaceHolder 4"/>
          <p:cNvSpPr>
            <a:spLocks noGrp="1"/>
          </p:cNvSpPr>
          <p:nvPr>
            <p:ph/>
          </p:nvPr>
        </p:nvSpPr>
        <p:spPr>
          <a:xfrm>
            <a:off x="7478280" y="4418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86"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87" name="PlaceHolder 2"/>
          <p:cNvSpPr>
            <a:spLocks noGrp="1"/>
          </p:cNvSpPr>
          <p:nvPr>
            <p:ph/>
          </p:nvPr>
        </p:nvSpPr>
        <p:spPr>
          <a:xfrm>
            <a:off x="731520" y="1925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88" name="PlaceHolder 3"/>
          <p:cNvSpPr>
            <a:spLocks noGrp="1"/>
          </p:cNvSpPr>
          <p:nvPr>
            <p:ph/>
          </p:nvPr>
        </p:nvSpPr>
        <p:spPr>
          <a:xfrm>
            <a:off x="7478280" y="1925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89" name="PlaceHolder 4"/>
          <p:cNvSpPr>
            <a:spLocks noGrp="1"/>
          </p:cNvSpPr>
          <p:nvPr>
            <p:ph/>
          </p:nvPr>
        </p:nvSpPr>
        <p:spPr>
          <a:xfrm>
            <a:off x="731520" y="4418640"/>
            <a:ext cx="1316700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90"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91" name="PlaceHolder 2"/>
          <p:cNvSpPr>
            <a:spLocks noGrp="1"/>
          </p:cNvSpPr>
          <p:nvPr>
            <p:ph/>
          </p:nvPr>
        </p:nvSpPr>
        <p:spPr>
          <a:xfrm>
            <a:off x="731520" y="1925640"/>
            <a:ext cx="1316700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92" name="PlaceHolder 3"/>
          <p:cNvSpPr>
            <a:spLocks noGrp="1"/>
          </p:cNvSpPr>
          <p:nvPr>
            <p:ph/>
          </p:nvPr>
        </p:nvSpPr>
        <p:spPr>
          <a:xfrm>
            <a:off x="731520" y="4418640"/>
            <a:ext cx="1316700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93"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94" name="PlaceHolder 2"/>
          <p:cNvSpPr>
            <a:spLocks noGrp="1"/>
          </p:cNvSpPr>
          <p:nvPr>
            <p:ph/>
          </p:nvPr>
        </p:nvSpPr>
        <p:spPr>
          <a:xfrm>
            <a:off x="731520" y="1925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95" name="PlaceHolder 3"/>
          <p:cNvSpPr>
            <a:spLocks noGrp="1"/>
          </p:cNvSpPr>
          <p:nvPr>
            <p:ph/>
          </p:nvPr>
        </p:nvSpPr>
        <p:spPr>
          <a:xfrm>
            <a:off x="7478280" y="1925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96" name="PlaceHolder 4"/>
          <p:cNvSpPr>
            <a:spLocks noGrp="1"/>
          </p:cNvSpPr>
          <p:nvPr>
            <p:ph/>
          </p:nvPr>
        </p:nvSpPr>
        <p:spPr>
          <a:xfrm>
            <a:off x="731520" y="4418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97" name="PlaceHolder 5"/>
          <p:cNvSpPr>
            <a:spLocks noGrp="1"/>
          </p:cNvSpPr>
          <p:nvPr>
            <p:ph/>
          </p:nvPr>
        </p:nvSpPr>
        <p:spPr>
          <a:xfrm>
            <a:off x="7478280" y="4418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731520" y="328320"/>
            <a:ext cx="13167000" cy="636912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98"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99" name="PlaceHolder 2"/>
          <p:cNvSpPr>
            <a:spLocks noGrp="1"/>
          </p:cNvSpPr>
          <p:nvPr>
            <p:ph/>
          </p:nvPr>
        </p:nvSpPr>
        <p:spPr>
          <a:xfrm>
            <a:off x="731520" y="1925640"/>
            <a:ext cx="423936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00" name="PlaceHolder 3"/>
          <p:cNvSpPr>
            <a:spLocks noGrp="1"/>
          </p:cNvSpPr>
          <p:nvPr>
            <p:ph/>
          </p:nvPr>
        </p:nvSpPr>
        <p:spPr>
          <a:xfrm>
            <a:off x="5183280" y="1925640"/>
            <a:ext cx="423936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01" name="PlaceHolder 4"/>
          <p:cNvSpPr>
            <a:spLocks noGrp="1"/>
          </p:cNvSpPr>
          <p:nvPr>
            <p:ph/>
          </p:nvPr>
        </p:nvSpPr>
        <p:spPr>
          <a:xfrm>
            <a:off x="9635040" y="1925640"/>
            <a:ext cx="423936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02" name="PlaceHolder 5"/>
          <p:cNvSpPr>
            <a:spLocks noGrp="1"/>
          </p:cNvSpPr>
          <p:nvPr>
            <p:ph/>
          </p:nvPr>
        </p:nvSpPr>
        <p:spPr>
          <a:xfrm>
            <a:off x="731520" y="4418640"/>
            <a:ext cx="423936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03" name="PlaceHolder 6"/>
          <p:cNvSpPr>
            <a:spLocks noGrp="1"/>
          </p:cNvSpPr>
          <p:nvPr>
            <p:ph/>
          </p:nvPr>
        </p:nvSpPr>
        <p:spPr>
          <a:xfrm>
            <a:off x="5183280" y="4418640"/>
            <a:ext cx="423936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04" name="PlaceHolder 7"/>
          <p:cNvSpPr>
            <a:spLocks noGrp="1"/>
          </p:cNvSpPr>
          <p:nvPr>
            <p:ph/>
          </p:nvPr>
        </p:nvSpPr>
        <p:spPr>
          <a:xfrm>
            <a:off x="9635040" y="4418640"/>
            <a:ext cx="423936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10"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11" name="PlaceHolder 2"/>
          <p:cNvSpPr>
            <a:spLocks noGrp="1"/>
          </p:cNvSpPr>
          <p:nvPr>
            <p:ph type="subTitle"/>
          </p:nvPr>
        </p:nvSpPr>
        <p:spPr>
          <a:xfrm>
            <a:off x="731520" y="1925640"/>
            <a:ext cx="13167000" cy="4772520"/>
          </a:xfrm>
          <a:prstGeom prst="rect">
            <a:avLst/>
          </a:prstGeom>
          <a:noFill/>
          <a:ln w="0">
            <a:noFill/>
          </a:ln>
        </p:spPr>
        <p:txBody>
          <a:bodyPr lIns="0" rIns="0" tIns="0" bIns="0" anchor="ctr">
            <a:noAutofit/>
          </a:bodyPr>
          <a:p>
            <a:pPr indent="0" algn="ctr">
              <a:buNone/>
            </a:pPr>
            <a:endParaRPr b="0" lang="en-IN" sz="3200" spc="-1" strike="noStrike">
              <a:solidFill>
                <a:srgbClr val="000000"/>
              </a:solidFill>
              <a:latin typeface="Arial"/>
            </a:endParaRPr>
          </a:p>
        </p:txBody>
      </p:sp>
    </p:spTree>
  </p:cSld>
</p:sldLayout>
</file>

<file path=ppt/slideLayouts/slideLayout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12"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13" name="PlaceHolder 2"/>
          <p:cNvSpPr>
            <a:spLocks noGrp="1"/>
          </p:cNvSpPr>
          <p:nvPr>
            <p:ph/>
          </p:nvPr>
        </p:nvSpPr>
        <p:spPr>
          <a:xfrm>
            <a:off x="731520" y="1925640"/>
            <a:ext cx="13167000" cy="47725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14"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15" name="PlaceHolder 2"/>
          <p:cNvSpPr>
            <a:spLocks noGrp="1"/>
          </p:cNvSpPr>
          <p:nvPr>
            <p:ph/>
          </p:nvPr>
        </p:nvSpPr>
        <p:spPr>
          <a:xfrm>
            <a:off x="731520" y="1925640"/>
            <a:ext cx="6425280" cy="47725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16" name="PlaceHolder 3"/>
          <p:cNvSpPr>
            <a:spLocks noGrp="1"/>
          </p:cNvSpPr>
          <p:nvPr>
            <p:ph/>
          </p:nvPr>
        </p:nvSpPr>
        <p:spPr>
          <a:xfrm>
            <a:off x="7478280" y="1925640"/>
            <a:ext cx="6425280" cy="47725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17"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Tree>
  </p:cSld>
</p:sldLayout>
</file>

<file path=ppt/slideLayouts/slideLayout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18" name="PlaceHolder 1"/>
          <p:cNvSpPr>
            <a:spLocks noGrp="1"/>
          </p:cNvSpPr>
          <p:nvPr>
            <p:ph type="subTitle"/>
          </p:nvPr>
        </p:nvSpPr>
        <p:spPr>
          <a:xfrm>
            <a:off x="731520" y="328320"/>
            <a:ext cx="13167000" cy="6369120"/>
          </a:xfrm>
          <a:prstGeom prst="rect">
            <a:avLst/>
          </a:prstGeom>
          <a:noFill/>
          <a:ln w="0">
            <a:noFill/>
          </a:ln>
        </p:spPr>
        <p:txBody>
          <a:bodyPr lIns="0" rIns="0" tIns="0" bIns="0" anchor="ctr">
            <a:noAutofit/>
          </a:bodyPr>
          <a:p>
            <a:pPr algn="ctr"/>
            <a:endParaRPr b="0" lang="en-IN" sz="3200" spc="-1" strike="noStrike">
              <a:solidFill>
                <a:srgbClr val="000000"/>
              </a:solidFill>
              <a:latin typeface="Arial"/>
            </a:endParaRPr>
          </a:p>
        </p:txBody>
      </p:sp>
    </p:spTree>
  </p:cSld>
</p:sldLayout>
</file>

<file path=ppt/slideLayouts/slideLayout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19"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20" name="PlaceHolder 2"/>
          <p:cNvSpPr>
            <a:spLocks noGrp="1"/>
          </p:cNvSpPr>
          <p:nvPr>
            <p:ph/>
          </p:nvPr>
        </p:nvSpPr>
        <p:spPr>
          <a:xfrm>
            <a:off x="731520" y="1925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21" name="PlaceHolder 3"/>
          <p:cNvSpPr>
            <a:spLocks noGrp="1"/>
          </p:cNvSpPr>
          <p:nvPr>
            <p:ph/>
          </p:nvPr>
        </p:nvSpPr>
        <p:spPr>
          <a:xfrm>
            <a:off x="7478280" y="1925640"/>
            <a:ext cx="6425280" cy="47725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22" name="PlaceHolder 4"/>
          <p:cNvSpPr>
            <a:spLocks noGrp="1"/>
          </p:cNvSpPr>
          <p:nvPr>
            <p:ph/>
          </p:nvPr>
        </p:nvSpPr>
        <p:spPr>
          <a:xfrm>
            <a:off x="731520" y="4418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23"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24" name="PlaceHolder 2"/>
          <p:cNvSpPr>
            <a:spLocks noGrp="1"/>
          </p:cNvSpPr>
          <p:nvPr>
            <p:ph/>
          </p:nvPr>
        </p:nvSpPr>
        <p:spPr>
          <a:xfrm>
            <a:off x="731520" y="1925640"/>
            <a:ext cx="6425280" cy="47725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25" name="PlaceHolder 3"/>
          <p:cNvSpPr>
            <a:spLocks noGrp="1"/>
          </p:cNvSpPr>
          <p:nvPr>
            <p:ph/>
          </p:nvPr>
        </p:nvSpPr>
        <p:spPr>
          <a:xfrm>
            <a:off x="7478280" y="1925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26" name="PlaceHolder 4"/>
          <p:cNvSpPr>
            <a:spLocks noGrp="1"/>
          </p:cNvSpPr>
          <p:nvPr>
            <p:ph/>
          </p:nvPr>
        </p:nvSpPr>
        <p:spPr>
          <a:xfrm>
            <a:off x="7478280" y="4418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7"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28" name="PlaceHolder 2"/>
          <p:cNvSpPr>
            <a:spLocks noGrp="1"/>
          </p:cNvSpPr>
          <p:nvPr>
            <p:ph/>
          </p:nvPr>
        </p:nvSpPr>
        <p:spPr>
          <a:xfrm>
            <a:off x="731520" y="1925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29" name="PlaceHolder 3"/>
          <p:cNvSpPr>
            <a:spLocks noGrp="1"/>
          </p:cNvSpPr>
          <p:nvPr>
            <p:ph/>
          </p:nvPr>
        </p:nvSpPr>
        <p:spPr>
          <a:xfrm>
            <a:off x="7478280" y="1925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30" name="PlaceHolder 4"/>
          <p:cNvSpPr>
            <a:spLocks noGrp="1"/>
          </p:cNvSpPr>
          <p:nvPr>
            <p:ph/>
          </p:nvPr>
        </p:nvSpPr>
        <p:spPr>
          <a:xfrm>
            <a:off x="731520" y="4418640"/>
            <a:ext cx="1316700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5" name="PlaceHolder 2"/>
          <p:cNvSpPr>
            <a:spLocks noGrp="1"/>
          </p:cNvSpPr>
          <p:nvPr>
            <p:ph/>
          </p:nvPr>
        </p:nvSpPr>
        <p:spPr>
          <a:xfrm>
            <a:off x="731520" y="1925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6" name="PlaceHolder 3"/>
          <p:cNvSpPr>
            <a:spLocks noGrp="1"/>
          </p:cNvSpPr>
          <p:nvPr>
            <p:ph/>
          </p:nvPr>
        </p:nvSpPr>
        <p:spPr>
          <a:xfrm>
            <a:off x="7478280" y="1925640"/>
            <a:ext cx="6425280" cy="47725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17" name="PlaceHolder 4"/>
          <p:cNvSpPr>
            <a:spLocks noGrp="1"/>
          </p:cNvSpPr>
          <p:nvPr>
            <p:ph/>
          </p:nvPr>
        </p:nvSpPr>
        <p:spPr>
          <a:xfrm>
            <a:off x="731520" y="4418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31"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32" name="PlaceHolder 2"/>
          <p:cNvSpPr>
            <a:spLocks noGrp="1"/>
          </p:cNvSpPr>
          <p:nvPr>
            <p:ph/>
          </p:nvPr>
        </p:nvSpPr>
        <p:spPr>
          <a:xfrm>
            <a:off x="731520" y="1925640"/>
            <a:ext cx="1316700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33" name="PlaceHolder 3"/>
          <p:cNvSpPr>
            <a:spLocks noGrp="1"/>
          </p:cNvSpPr>
          <p:nvPr>
            <p:ph/>
          </p:nvPr>
        </p:nvSpPr>
        <p:spPr>
          <a:xfrm>
            <a:off x="731520" y="4418640"/>
            <a:ext cx="1316700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34"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35" name="PlaceHolder 2"/>
          <p:cNvSpPr>
            <a:spLocks noGrp="1"/>
          </p:cNvSpPr>
          <p:nvPr>
            <p:ph/>
          </p:nvPr>
        </p:nvSpPr>
        <p:spPr>
          <a:xfrm>
            <a:off x="731520" y="1925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36" name="PlaceHolder 3"/>
          <p:cNvSpPr>
            <a:spLocks noGrp="1"/>
          </p:cNvSpPr>
          <p:nvPr>
            <p:ph/>
          </p:nvPr>
        </p:nvSpPr>
        <p:spPr>
          <a:xfrm>
            <a:off x="7478280" y="1925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37" name="PlaceHolder 4"/>
          <p:cNvSpPr>
            <a:spLocks noGrp="1"/>
          </p:cNvSpPr>
          <p:nvPr>
            <p:ph/>
          </p:nvPr>
        </p:nvSpPr>
        <p:spPr>
          <a:xfrm>
            <a:off x="731520" y="4418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38" name="PlaceHolder 5"/>
          <p:cNvSpPr>
            <a:spLocks noGrp="1"/>
          </p:cNvSpPr>
          <p:nvPr>
            <p:ph/>
          </p:nvPr>
        </p:nvSpPr>
        <p:spPr>
          <a:xfrm>
            <a:off x="7478280" y="4418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39"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40" name="PlaceHolder 2"/>
          <p:cNvSpPr>
            <a:spLocks noGrp="1"/>
          </p:cNvSpPr>
          <p:nvPr>
            <p:ph/>
          </p:nvPr>
        </p:nvSpPr>
        <p:spPr>
          <a:xfrm>
            <a:off x="731520" y="1925640"/>
            <a:ext cx="423936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41" name="PlaceHolder 3"/>
          <p:cNvSpPr>
            <a:spLocks noGrp="1"/>
          </p:cNvSpPr>
          <p:nvPr>
            <p:ph/>
          </p:nvPr>
        </p:nvSpPr>
        <p:spPr>
          <a:xfrm>
            <a:off x="5183280" y="1925640"/>
            <a:ext cx="423936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42" name="PlaceHolder 4"/>
          <p:cNvSpPr>
            <a:spLocks noGrp="1"/>
          </p:cNvSpPr>
          <p:nvPr>
            <p:ph/>
          </p:nvPr>
        </p:nvSpPr>
        <p:spPr>
          <a:xfrm>
            <a:off x="9635040" y="1925640"/>
            <a:ext cx="423936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43" name="PlaceHolder 5"/>
          <p:cNvSpPr>
            <a:spLocks noGrp="1"/>
          </p:cNvSpPr>
          <p:nvPr>
            <p:ph/>
          </p:nvPr>
        </p:nvSpPr>
        <p:spPr>
          <a:xfrm>
            <a:off x="731520" y="4418640"/>
            <a:ext cx="423936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44" name="PlaceHolder 6"/>
          <p:cNvSpPr>
            <a:spLocks noGrp="1"/>
          </p:cNvSpPr>
          <p:nvPr>
            <p:ph/>
          </p:nvPr>
        </p:nvSpPr>
        <p:spPr>
          <a:xfrm>
            <a:off x="5183280" y="4418640"/>
            <a:ext cx="423936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45" name="PlaceHolder 7"/>
          <p:cNvSpPr>
            <a:spLocks noGrp="1"/>
          </p:cNvSpPr>
          <p:nvPr>
            <p:ph/>
          </p:nvPr>
        </p:nvSpPr>
        <p:spPr>
          <a:xfrm>
            <a:off x="9635040" y="4418640"/>
            <a:ext cx="423936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19" name="PlaceHolder 2"/>
          <p:cNvSpPr>
            <a:spLocks noGrp="1"/>
          </p:cNvSpPr>
          <p:nvPr>
            <p:ph/>
          </p:nvPr>
        </p:nvSpPr>
        <p:spPr>
          <a:xfrm>
            <a:off x="731520" y="1925640"/>
            <a:ext cx="6425280" cy="477252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0" name="PlaceHolder 3"/>
          <p:cNvSpPr>
            <a:spLocks noGrp="1"/>
          </p:cNvSpPr>
          <p:nvPr>
            <p:ph/>
          </p:nvPr>
        </p:nvSpPr>
        <p:spPr>
          <a:xfrm>
            <a:off x="7478280" y="1925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1" name="PlaceHolder 4"/>
          <p:cNvSpPr>
            <a:spLocks noGrp="1"/>
          </p:cNvSpPr>
          <p:nvPr>
            <p:ph/>
          </p:nvPr>
        </p:nvSpPr>
        <p:spPr>
          <a:xfrm>
            <a:off x="7478280" y="4418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endParaRPr b="0" lang="en-IN" sz="4400" spc="-1" strike="noStrike">
              <a:solidFill>
                <a:srgbClr val="000000"/>
              </a:solidFill>
              <a:latin typeface="Arial"/>
            </a:endParaRPr>
          </a:p>
        </p:txBody>
      </p:sp>
      <p:sp>
        <p:nvSpPr>
          <p:cNvPr id="23" name="PlaceHolder 2"/>
          <p:cNvSpPr>
            <a:spLocks noGrp="1"/>
          </p:cNvSpPr>
          <p:nvPr>
            <p:ph/>
          </p:nvPr>
        </p:nvSpPr>
        <p:spPr>
          <a:xfrm>
            <a:off x="731520" y="1925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4" name="PlaceHolder 3"/>
          <p:cNvSpPr>
            <a:spLocks noGrp="1"/>
          </p:cNvSpPr>
          <p:nvPr>
            <p:ph/>
          </p:nvPr>
        </p:nvSpPr>
        <p:spPr>
          <a:xfrm>
            <a:off x="7478280" y="1925640"/>
            <a:ext cx="642528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
        <p:nvSpPr>
          <p:cNvPr id="25" name="PlaceHolder 4"/>
          <p:cNvSpPr>
            <a:spLocks noGrp="1"/>
          </p:cNvSpPr>
          <p:nvPr>
            <p:ph/>
          </p:nvPr>
        </p:nvSpPr>
        <p:spPr>
          <a:xfrm>
            <a:off x="731520" y="4418640"/>
            <a:ext cx="13167000" cy="2276280"/>
          </a:xfrm>
          <a:prstGeom prst="rect">
            <a:avLst/>
          </a:prstGeom>
          <a:noFill/>
          <a:ln w="0">
            <a:noFill/>
          </a:ln>
        </p:spPr>
        <p:txBody>
          <a:bodyPr lIns="0" rIns="0" tIns="0" bIns="0" anchor="t">
            <a:normAutofit/>
          </a:bodyPr>
          <a:p>
            <a:pPr indent="0">
              <a:spcBef>
                <a:spcPts val="1417"/>
              </a:spcBef>
              <a:buNone/>
            </a:pPr>
            <a:endParaRPr b="0" lang="en-IN" sz="3200" spc="-1" strike="noStrike">
              <a:solidFill>
                <a:srgbClr val="000000"/>
              </a:solid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hyperlink" Target="https://gamma.app/?utm_source=made-with-gamma" TargetMode="External"/><Relationship Id="rId3" Type="http://schemas.openxmlformats.org/officeDocument/2006/relationships/image" Target="../media/image1.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hyperlink" Target="https://gamma.app/?utm_source=made-with-gamma" TargetMode="External"/><Relationship Id="rId3" Type="http://schemas.openxmlformats.org/officeDocument/2006/relationships/image" Target="../media/image1.png"/><Relationship Id="rId4" Type="http://schemas.openxmlformats.org/officeDocument/2006/relationships/slideLayout" Target="../slideLayouts/slideLayout13.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slideLayout" Target="../slideLayouts/slideLayout17.xml"/><Relationship Id="rId9" Type="http://schemas.openxmlformats.org/officeDocument/2006/relationships/slideLayout" Target="../slideLayouts/slideLayout18.xml"/><Relationship Id="rId10" Type="http://schemas.openxmlformats.org/officeDocument/2006/relationships/slideLayout" Target="../slideLayouts/slideLayout19.xml"/><Relationship Id="rId11" Type="http://schemas.openxmlformats.org/officeDocument/2006/relationships/slideLayout" Target="../slideLayouts/slideLayout20.xml"/><Relationship Id="rId12" Type="http://schemas.openxmlformats.org/officeDocument/2006/relationships/slideLayout" Target="../slideLayouts/slideLayout21.xml"/><Relationship Id="rId13" Type="http://schemas.openxmlformats.org/officeDocument/2006/relationships/slideLayout" Target="../slideLayouts/slideLayout22.xml"/><Relationship Id="rId14" Type="http://schemas.openxmlformats.org/officeDocument/2006/relationships/slideLayout" Target="../slideLayouts/slideLayout23.xml"/><Relationship Id="rId15"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hyperlink" Target="https://gamma.app/?utm_source=made-with-gamma" TargetMode="External"/><Relationship Id="rId3" Type="http://schemas.openxmlformats.org/officeDocument/2006/relationships/image" Target="../media/image1.png"/><Relationship Id="rId4" Type="http://schemas.openxmlformats.org/officeDocument/2006/relationships/slideLayout" Target="../slideLayouts/slideLayout25.xml"/><Relationship Id="rId5" Type="http://schemas.openxmlformats.org/officeDocument/2006/relationships/slideLayout" Target="../slideLayouts/slideLayout26.xml"/><Relationship Id="rId6" Type="http://schemas.openxmlformats.org/officeDocument/2006/relationships/slideLayout" Target="../slideLayouts/slideLayout27.xml"/><Relationship Id="rId7" Type="http://schemas.openxmlformats.org/officeDocument/2006/relationships/slideLayout" Target="../slideLayouts/slideLayout28.xml"/><Relationship Id="rId8" Type="http://schemas.openxmlformats.org/officeDocument/2006/relationships/slideLayout" Target="../slideLayouts/slideLayout29.xml"/><Relationship Id="rId9" Type="http://schemas.openxmlformats.org/officeDocument/2006/relationships/slideLayout" Target="../slideLayouts/slideLayout30.xml"/><Relationship Id="rId10" Type="http://schemas.openxmlformats.org/officeDocument/2006/relationships/slideLayout" Target="../slideLayouts/slideLayout31.xml"/><Relationship Id="rId11" Type="http://schemas.openxmlformats.org/officeDocument/2006/relationships/slideLayout" Target="../slideLayouts/slideLayout32.xml"/><Relationship Id="rId12" Type="http://schemas.openxmlformats.org/officeDocument/2006/relationships/slideLayout" Target="../slideLayouts/slideLayout33.xml"/><Relationship Id="rId13" Type="http://schemas.openxmlformats.org/officeDocument/2006/relationships/slideLayout" Target="../slideLayouts/slideLayout34.xml"/><Relationship Id="rId14" Type="http://schemas.openxmlformats.org/officeDocument/2006/relationships/slideLayout" Target="../slideLayouts/slideLayout35.xml"/><Relationship Id="rId15"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hyperlink" Target="https://gamma.app/?utm_source=made-with-gamma" TargetMode="External"/><Relationship Id="rId3" Type="http://schemas.openxmlformats.org/officeDocument/2006/relationships/image" Target="../media/image1.png"/><Relationship Id="rId4" Type="http://schemas.openxmlformats.org/officeDocument/2006/relationships/slideLayout" Target="../slideLayouts/slideLayout37.xml"/><Relationship Id="rId5" Type="http://schemas.openxmlformats.org/officeDocument/2006/relationships/slideLayout" Target="../slideLayouts/slideLayout38.xml"/><Relationship Id="rId6" Type="http://schemas.openxmlformats.org/officeDocument/2006/relationships/slideLayout" Target="../slideLayouts/slideLayout39.xml"/><Relationship Id="rId7" Type="http://schemas.openxmlformats.org/officeDocument/2006/relationships/slideLayout" Target="../slideLayouts/slideLayout40.xml"/><Relationship Id="rId8" Type="http://schemas.openxmlformats.org/officeDocument/2006/relationships/slideLayout" Target="../slideLayouts/slideLayout41.xml"/><Relationship Id="rId9" Type="http://schemas.openxmlformats.org/officeDocument/2006/relationships/slideLayout" Target="../slideLayouts/slideLayout42.xml"/><Relationship Id="rId10" Type="http://schemas.openxmlformats.org/officeDocument/2006/relationships/slideLayout" Target="../slideLayouts/slideLayout43.xml"/><Relationship Id="rId11" Type="http://schemas.openxmlformats.org/officeDocument/2006/relationships/slideLayout" Target="../slideLayouts/slideLayout44.xml"/><Relationship Id="rId12" Type="http://schemas.openxmlformats.org/officeDocument/2006/relationships/slideLayout" Target="../slideLayouts/slideLayout45.xml"/><Relationship Id="rId13" Type="http://schemas.openxmlformats.org/officeDocument/2006/relationships/slideLayout" Target="../slideLayouts/slideLayout46.xml"/><Relationship Id="rId14" Type="http://schemas.openxmlformats.org/officeDocument/2006/relationships/slideLayout" Target="../slideLayouts/slideLayout47.xml"/><Relationship Id="rId15"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hyperlink" Target="https://gamma.app/?utm_source=made-with-gamma" TargetMode="External"/><Relationship Id="rId3" Type="http://schemas.openxmlformats.org/officeDocument/2006/relationships/image" Target="../media/image1.png"/><Relationship Id="rId4" Type="http://schemas.openxmlformats.org/officeDocument/2006/relationships/slideLayout" Target="../slideLayouts/slideLayout49.xml"/><Relationship Id="rId5" Type="http://schemas.openxmlformats.org/officeDocument/2006/relationships/slideLayout" Target="../slideLayouts/slideLayout50.xml"/><Relationship Id="rId6" Type="http://schemas.openxmlformats.org/officeDocument/2006/relationships/slideLayout" Target="../slideLayouts/slideLayout51.xml"/><Relationship Id="rId7" Type="http://schemas.openxmlformats.org/officeDocument/2006/relationships/slideLayout" Target="../slideLayouts/slideLayout52.xml"/><Relationship Id="rId8" Type="http://schemas.openxmlformats.org/officeDocument/2006/relationships/slideLayout" Target="../slideLayouts/slideLayout53.xml"/><Relationship Id="rId9" Type="http://schemas.openxmlformats.org/officeDocument/2006/relationships/slideLayout" Target="../slideLayouts/slideLayout54.xml"/><Relationship Id="rId10" Type="http://schemas.openxmlformats.org/officeDocument/2006/relationships/slideLayout" Target="../slideLayouts/slideLayout55.xml"/><Relationship Id="rId11" Type="http://schemas.openxmlformats.org/officeDocument/2006/relationships/slideLayout" Target="../slideLayouts/slideLayout56.xml"/><Relationship Id="rId12" Type="http://schemas.openxmlformats.org/officeDocument/2006/relationships/slideLayout" Target="../slideLayouts/slideLayout57.xml"/><Relationship Id="rId13" Type="http://schemas.openxmlformats.org/officeDocument/2006/relationships/slideLayout" Target="../slideLayouts/slideLayout58.xml"/><Relationship Id="rId14" Type="http://schemas.openxmlformats.org/officeDocument/2006/relationships/slideLayout" Target="../slideLayouts/slideLayout59.xml"/><Relationship Id="rId15" Type="http://schemas.openxmlformats.org/officeDocument/2006/relationships/slideLayout" Target="../slideLayouts/slideLayout60.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hyperlink" Target="https://gamma.app/?utm_source=made-with-gamma" TargetMode="External"/><Relationship Id="rId3" Type="http://schemas.openxmlformats.org/officeDocument/2006/relationships/image" Target="../media/image1.png"/><Relationship Id="rId4" Type="http://schemas.openxmlformats.org/officeDocument/2006/relationships/slideLayout" Target="../slideLayouts/slideLayout61.xml"/><Relationship Id="rId5" Type="http://schemas.openxmlformats.org/officeDocument/2006/relationships/slideLayout" Target="../slideLayouts/slideLayout62.xml"/><Relationship Id="rId6" Type="http://schemas.openxmlformats.org/officeDocument/2006/relationships/slideLayout" Target="../slideLayouts/slideLayout63.xml"/><Relationship Id="rId7" Type="http://schemas.openxmlformats.org/officeDocument/2006/relationships/slideLayout" Target="../slideLayouts/slideLayout64.xml"/><Relationship Id="rId8" Type="http://schemas.openxmlformats.org/officeDocument/2006/relationships/slideLayout" Target="../slideLayouts/slideLayout65.xml"/><Relationship Id="rId9" Type="http://schemas.openxmlformats.org/officeDocument/2006/relationships/slideLayout" Target="../slideLayouts/slideLayout66.xml"/><Relationship Id="rId10" Type="http://schemas.openxmlformats.org/officeDocument/2006/relationships/slideLayout" Target="../slideLayouts/slideLayout67.xml"/><Relationship Id="rId11" Type="http://schemas.openxmlformats.org/officeDocument/2006/relationships/slideLayout" Target="../slideLayouts/slideLayout68.xml"/><Relationship Id="rId12" Type="http://schemas.openxmlformats.org/officeDocument/2006/relationships/slideLayout" Target="../slideLayouts/slideLayout69.xml"/><Relationship Id="rId13" Type="http://schemas.openxmlformats.org/officeDocument/2006/relationships/slideLayout" Target="../slideLayouts/slideLayout70.xml"/><Relationship Id="rId14" Type="http://schemas.openxmlformats.org/officeDocument/2006/relationships/slideLayout" Target="../slideLayouts/slideLayout71.xml"/><Relationship Id="rId15" Type="http://schemas.openxmlformats.org/officeDocument/2006/relationships/slideLayout" Target="../slideLayouts/slideLayout72.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0" name="Shape 0"/>
          <p:cNvSpPr/>
          <p:nvPr/>
        </p:nvSpPr>
        <p:spPr>
          <a:xfrm>
            <a:off x="0" y="0"/>
            <a:ext cx="14629320" cy="8228520"/>
          </a:xfrm>
          <a:prstGeom prst="rect">
            <a:avLst/>
          </a:prstGeom>
          <a:solidFill>
            <a:srgbClr val="000000"/>
          </a:solidFill>
          <a:ln w="0">
            <a:noFill/>
          </a:ln>
        </p:spPr>
        <p:style>
          <a:lnRef idx="0"/>
          <a:fillRef idx="0"/>
          <a:effectRef idx="0"/>
          <a:fontRef idx="minor"/>
        </p:style>
        <p:txBody>
          <a:bodyPr lIns="90000" rIns="90000" tIns="45000" bIns="45000" anchor="t">
            <a:noAutofit/>
          </a:bodyPr>
          <a:p>
            <a:pPr>
              <a:lnSpc>
                <a:spcPct val="100000"/>
              </a:lnSpc>
            </a:pPr>
            <a:endParaRPr b="0" lang="en-IN" sz="1800" spc="-1" strike="noStrike">
              <a:solidFill>
                <a:srgbClr val="ffffff"/>
              </a:solidFill>
              <a:latin typeface="Arial"/>
              <a:ea typeface="DejaVu Sans"/>
            </a:endParaRPr>
          </a:p>
        </p:txBody>
      </p:sp>
      <p:sp>
        <p:nvSpPr>
          <p:cNvPr id="1" name="Shape 1"/>
          <p:cNvSpPr/>
          <p:nvPr/>
        </p:nvSpPr>
        <p:spPr>
          <a:xfrm>
            <a:off x="0" y="0"/>
            <a:ext cx="14629320" cy="8228520"/>
          </a:xfrm>
          <a:prstGeom prst="rect">
            <a:avLst/>
          </a:prstGeom>
          <a:solidFill>
            <a:srgbClr val="1f1f1f"/>
          </a:solidFill>
          <a:ln w="0">
            <a:noFill/>
          </a:ln>
        </p:spPr>
        <p:style>
          <a:lnRef idx="0"/>
          <a:fillRef idx="0"/>
          <a:effectRef idx="0"/>
          <a:fontRef idx="minor"/>
        </p:style>
        <p:txBody>
          <a:bodyPr lIns="90000" rIns="90000" tIns="45000" bIns="45000" anchor="t">
            <a:noAutofit/>
          </a:bodyPr>
          <a:p>
            <a:pPr>
              <a:lnSpc>
                <a:spcPct val="100000"/>
              </a:lnSpc>
            </a:pPr>
            <a:endParaRPr b="0" lang="en-IN" sz="1800" spc="-1" strike="noStrike">
              <a:solidFill>
                <a:srgbClr val="ffffff"/>
              </a:solidFill>
              <a:latin typeface="Arial"/>
              <a:ea typeface="DejaVu Sans"/>
            </a:endParaRPr>
          </a:p>
        </p:txBody>
      </p:sp>
      <p:pic>
        <p:nvPicPr>
          <p:cNvPr id="2" name="Image 0" descr="preencoded.png">
            <a:hlinkClick r:id="rId2"/>
          </p:cNvPr>
          <p:cNvPicPr/>
          <p:nvPr/>
        </p:nvPicPr>
        <p:blipFill>
          <a:blip r:embed="rId3"/>
          <a:stretch/>
        </p:blipFill>
        <p:spPr>
          <a:xfrm>
            <a:off x="12839040" y="7749720"/>
            <a:ext cx="1721520" cy="410400"/>
          </a:xfrm>
          <a:prstGeom prst="rect">
            <a:avLst/>
          </a:prstGeom>
          <a:ln w="0">
            <a:noFill/>
          </a:ln>
        </p:spPr>
      </p:pic>
      <p:sp>
        <p:nvSpPr>
          <p:cNvPr id="3"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r>
              <a:rPr b="0" lang="en-IN" sz="4400" spc="-1" strike="noStrike">
                <a:solidFill>
                  <a:srgbClr val="000000"/>
                </a:solidFill>
                <a:latin typeface="Arial"/>
              </a:rPr>
              <a:t>Click to edit the title text format</a:t>
            </a:r>
            <a:endParaRPr b="0" lang="en-IN" sz="4400" spc="-1" strike="noStrike">
              <a:solidFill>
                <a:srgbClr val="000000"/>
              </a:solidFill>
              <a:latin typeface="Arial"/>
            </a:endParaRPr>
          </a:p>
        </p:txBody>
      </p:sp>
      <p:sp>
        <p:nvSpPr>
          <p:cNvPr id="4" name="PlaceHolder 2"/>
          <p:cNvSpPr>
            <a:spLocks noGrp="1"/>
          </p:cNvSpPr>
          <p:nvPr>
            <p:ph type="body"/>
          </p:nvPr>
        </p:nvSpPr>
        <p:spPr>
          <a:xfrm>
            <a:off x="731520" y="1925640"/>
            <a:ext cx="13167000" cy="47725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3200" spc="-1" strike="noStrike">
                <a:solidFill>
                  <a:srgbClr val="000000"/>
                </a:solidFill>
                <a:latin typeface="Arial"/>
              </a:rPr>
              <a:t>Click to edit the outline text format</a:t>
            </a:r>
            <a:endParaRPr b="0" lang="en-IN"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2800" spc="-1" strike="noStrike">
                <a:solidFill>
                  <a:srgbClr val="000000"/>
                </a:solidFill>
                <a:latin typeface="Arial"/>
              </a:rPr>
              <a:t>Second Outline Level</a:t>
            </a:r>
            <a:endParaRPr b="0" lang="en-IN"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2400" spc="-1" strike="noStrike">
                <a:solidFill>
                  <a:srgbClr val="000000"/>
                </a:solidFill>
                <a:latin typeface="Arial"/>
              </a:rPr>
              <a:t>Third Outline Level</a:t>
            </a:r>
            <a:endParaRPr b="0" lang="en-IN"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2000" spc="-1" strike="noStrike">
                <a:solidFill>
                  <a:srgbClr val="000000"/>
                </a:solidFill>
                <a:latin typeface="Arial"/>
              </a:rPr>
              <a:t>Fourth Outline Level</a:t>
            </a:r>
            <a:endParaRPr b="0" lang="en-IN"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 name="Shape 0"/>
          <p:cNvSpPr/>
          <p:nvPr/>
        </p:nvSpPr>
        <p:spPr>
          <a:xfrm>
            <a:off x="0" y="0"/>
            <a:ext cx="14629320" cy="8228520"/>
          </a:xfrm>
          <a:prstGeom prst="rect">
            <a:avLst/>
          </a:prstGeom>
          <a:solidFill>
            <a:srgbClr val="000000"/>
          </a:solidFill>
          <a:ln w="0">
            <a:noFill/>
          </a:ln>
        </p:spPr>
        <p:style>
          <a:lnRef idx="0"/>
          <a:fillRef idx="0"/>
          <a:effectRef idx="0"/>
          <a:fontRef idx="minor"/>
        </p:style>
        <p:txBody>
          <a:bodyPr lIns="90000" rIns="90000" tIns="45000" bIns="45000" anchor="t">
            <a:noAutofit/>
          </a:bodyPr>
          <a:p>
            <a:pPr>
              <a:lnSpc>
                <a:spcPct val="100000"/>
              </a:lnSpc>
            </a:pPr>
            <a:endParaRPr b="0" lang="en-IN" sz="1800" spc="-1" strike="noStrike">
              <a:solidFill>
                <a:srgbClr val="ffffff"/>
              </a:solidFill>
              <a:latin typeface="Arial"/>
              <a:ea typeface="DejaVu Sans"/>
            </a:endParaRPr>
          </a:p>
        </p:txBody>
      </p:sp>
      <p:sp>
        <p:nvSpPr>
          <p:cNvPr id="42" name="Shape 1"/>
          <p:cNvSpPr/>
          <p:nvPr/>
        </p:nvSpPr>
        <p:spPr>
          <a:xfrm>
            <a:off x="0" y="0"/>
            <a:ext cx="14629320" cy="8228520"/>
          </a:xfrm>
          <a:prstGeom prst="rect">
            <a:avLst/>
          </a:prstGeom>
          <a:solidFill>
            <a:srgbClr val="1f1f1f"/>
          </a:solidFill>
          <a:ln w="0">
            <a:noFill/>
          </a:ln>
        </p:spPr>
        <p:style>
          <a:lnRef idx="0"/>
          <a:fillRef idx="0"/>
          <a:effectRef idx="0"/>
          <a:fontRef idx="minor"/>
        </p:style>
        <p:txBody>
          <a:bodyPr lIns="90000" rIns="90000" tIns="45000" bIns="45000" anchor="t">
            <a:noAutofit/>
          </a:bodyPr>
          <a:p>
            <a:pPr>
              <a:lnSpc>
                <a:spcPct val="100000"/>
              </a:lnSpc>
            </a:pPr>
            <a:endParaRPr b="0" lang="en-IN" sz="1800" spc="-1" strike="noStrike">
              <a:solidFill>
                <a:srgbClr val="ffffff"/>
              </a:solidFill>
              <a:latin typeface="Arial"/>
              <a:ea typeface="DejaVu Sans"/>
            </a:endParaRPr>
          </a:p>
        </p:txBody>
      </p:sp>
      <p:pic>
        <p:nvPicPr>
          <p:cNvPr id="43" name="Image 0" descr="preencoded.png">
            <a:hlinkClick r:id="rId2"/>
          </p:cNvPr>
          <p:cNvPicPr/>
          <p:nvPr/>
        </p:nvPicPr>
        <p:blipFill>
          <a:blip r:embed="rId3"/>
          <a:stretch/>
        </p:blipFill>
        <p:spPr>
          <a:xfrm>
            <a:off x="12839040" y="7749720"/>
            <a:ext cx="1721520" cy="410400"/>
          </a:xfrm>
          <a:prstGeom prst="rect">
            <a:avLst/>
          </a:prstGeom>
          <a:ln w="0">
            <a:noFill/>
          </a:ln>
        </p:spPr>
      </p:pic>
      <p:sp>
        <p:nvSpPr>
          <p:cNvPr id="44"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r>
              <a:rPr b="0" lang="en-IN" sz="4400" spc="-1" strike="noStrike">
                <a:solidFill>
                  <a:srgbClr val="000000"/>
                </a:solidFill>
                <a:latin typeface="Arial"/>
              </a:rPr>
              <a:t>Click to edit the title text format</a:t>
            </a:r>
            <a:endParaRPr b="0" lang="en-IN" sz="4400" spc="-1" strike="noStrike">
              <a:solidFill>
                <a:srgbClr val="000000"/>
              </a:solidFill>
              <a:latin typeface="Arial"/>
            </a:endParaRPr>
          </a:p>
        </p:txBody>
      </p:sp>
      <p:sp>
        <p:nvSpPr>
          <p:cNvPr id="45" name="PlaceHolder 2"/>
          <p:cNvSpPr>
            <a:spLocks noGrp="1"/>
          </p:cNvSpPr>
          <p:nvPr>
            <p:ph type="body"/>
          </p:nvPr>
        </p:nvSpPr>
        <p:spPr>
          <a:xfrm>
            <a:off x="731520" y="1925640"/>
            <a:ext cx="13167000" cy="47725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3200" spc="-1" strike="noStrike">
                <a:solidFill>
                  <a:srgbClr val="000000"/>
                </a:solidFill>
                <a:latin typeface="Arial"/>
              </a:rPr>
              <a:t>Click to edit the outline text format</a:t>
            </a:r>
            <a:endParaRPr b="0" lang="en-IN"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2800" spc="-1" strike="noStrike">
                <a:solidFill>
                  <a:srgbClr val="000000"/>
                </a:solidFill>
                <a:latin typeface="Arial"/>
              </a:rPr>
              <a:t>Second Outline Level</a:t>
            </a:r>
            <a:endParaRPr b="0" lang="en-IN"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2400" spc="-1" strike="noStrike">
                <a:solidFill>
                  <a:srgbClr val="000000"/>
                </a:solidFill>
                <a:latin typeface="Arial"/>
              </a:rPr>
              <a:t>Third Outline Level</a:t>
            </a:r>
            <a:endParaRPr b="0" lang="en-IN"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2000" spc="-1" strike="noStrike">
                <a:solidFill>
                  <a:srgbClr val="000000"/>
                </a:solidFill>
                <a:latin typeface="Arial"/>
              </a:rPr>
              <a:t>Fourth Outline Level</a:t>
            </a:r>
            <a:endParaRPr b="0" lang="en-IN"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2" name="Shape 0"/>
          <p:cNvSpPr/>
          <p:nvPr/>
        </p:nvSpPr>
        <p:spPr>
          <a:xfrm>
            <a:off x="0" y="0"/>
            <a:ext cx="14629320" cy="8228520"/>
          </a:xfrm>
          <a:prstGeom prst="rect">
            <a:avLst/>
          </a:prstGeom>
          <a:solidFill>
            <a:srgbClr val="000000"/>
          </a:solidFill>
          <a:ln w="0">
            <a:noFill/>
          </a:ln>
        </p:spPr>
        <p:style>
          <a:lnRef idx="0"/>
          <a:fillRef idx="0"/>
          <a:effectRef idx="0"/>
          <a:fontRef idx="minor"/>
        </p:style>
        <p:txBody>
          <a:bodyPr lIns="90000" rIns="90000" tIns="45000" bIns="45000" anchor="t">
            <a:noAutofit/>
          </a:bodyPr>
          <a:p>
            <a:pPr>
              <a:lnSpc>
                <a:spcPct val="100000"/>
              </a:lnSpc>
            </a:pPr>
            <a:endParaRPr b="0" lang="en-IN" sz="1800" spc="-1" strike="noStrike">
              <a:solidFill>
                <a:srgbClr val="ffffff"/>
              </a:solidFill>
              <a:latin typeface="Arial"/>
              <a:ea typeface="DejaVu Sans"/>
            </a:endParaRPr>
          </a:p>
        </p:txBody>
      </p:sp>
      <p:sp>
        <p:nvSpPr>
          <p:cNvPr id="83" name="Shape 1"/>
          <p:cNvSpPr/>
          <p:nvPr/>
        </p:nvSpPr>
        <p:spPr>
          <a:xfrm>
            <a:off x="0" y="0"/>
            <a:ext cx="14629320" cy="8228520"/>
          </a:xfrm>
          <a:prstGeom prst="rect">
            <a:avLst/>
          </a:prstGeom>
          <a:solidFill>
            <a:srgbClr val="1f1f1f"/>
          </a:solidFill>
          <a:ln w="0">
            <a:noFill/>
          </a:ln>
        </p:spPr>
        <p:style>
          <a:lnRef idx="0"/>
          <a:fillRef idx="0"/>
          <a:effectRef idx="0"/>
          <a:fontRef idx="minor"/>
        </p:style>
        <p:txBody>
          <a:bodyPr lIns="90000" rIns="90000" tIns="45000" bIns="45000" anchor="t">
            <a:noAutofit/>
          </a:bodyPr>
          <a:p>
            <a:pPr>
              <a:lnSpc>
                <a:spcPct val="100000"/>
              </a:lnSpc>
            </a:pPr>
            <a:endParaRPr b="0" lang="en-IN" sz="1800" spc="-1" strike="noStrike">
              <a:solidFill>
                <a:srgbClr val="ffffff"/>
              </a:solidFill>
              <a:latin typeface="Arial"/>
              <a:ea typeface="DejaVu Sans"/>
            </a:endParaRPr>
          </a:p>
        </p:txBody>
      </p:sp>
      <p:pic>
        <p:nvPicPr>
          <p:cNvPr id="84" name="Image 0" descr="preencoded.png">
            <a:hlinkClick r:id="rId2"/>
          </p:cNvPr>
          <p:cNvPicPr/>
          <p:nvPr/>
        </p:nvPicPr>
        <p:blipFill>
          <a:blip r:embed="rId3"/>
          <a:stretch/>
        </p:blipFill>
        <p:spPr>
          <a:xfrm>
            <a:off x="12839040" y="7749720"/>
            <a:ext cx="1721520" cy="410400"/>
          </a:xfrm>
          <a:prstGeom prst="rect">
            <a:avLst/>
          </a:prstGeom>
          <a:ln w="0">
            <a:noFill/>
          </a:ln>
        </p:spPr>
      </p:pic>
      <p:sp>
        <p:nvSpPr>
          <p:cNvPr id="85"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r>
              <a:rPr b="0" lang="en-IN" sz="4400" spc="-1" strike="noStrike">
                <a:solidFill>
                  <a:srgbClr val="000000"/>
                </a:solidFill>
                <a:latin typeface="Arial"/>
              </a:rPr>
              <a:t>Click to edit the title text format</a:t>
            </a:r>
            <a:endParaRPr b="0" lang="en-IN" sz="4400" spc="-1" strike="noStrike">
              <a:solidFill>
                <a:srgbClr val="000000"/>
              </a:solidFill>
              <a:latin typeface="Arial"/>
            </a:endParaRPr>
          </a:p>
        </p:txBody>
      </p:sp>
      <p:sp>
        <p:nvSpPr>
          <p:cNvPr id="86" name="PlaceHolder 2"/>
          <p:cNvSpPr>
            <a:spLocks noGrp="1"/>
          </p:cNvSpPr>
          <p:nvPr>
            <p:ph type="body"/>
          </p:nvPr>
        </p:nvSpPr>
        <p:spPr>
          <a:xfrm>
            <a:off x="731520" y="1925640"/>
            <a:ext cx="13167000" cy="47725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3200" spc="-1" strike="noStrike">
                <a:solidFill>
                  <a:srgbClr val="000000"/>
                </a:solidFill>
                <a:latin typeface="Arial"/>
              </a:rPr>
              <a:t>Click to edit the outline text format</a:t>
            </a:r>
            <a:endParaRPr b="0" lang="en-IN"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2800" spc="-1" strike="noStrike">
                <a:solidFill>
                  <a:srgbClr val="000000"/>
                </a:solidFill>
                <a:latin typeface="Arial"/>
              </a:rPr>
              <a:t>Second Outline Level</a:t>
            </a:r>
            <a:endParaRPr b="0" lang="en-IN"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2400" spc="-1" strike="noStrike">
                <a:solidFill>
                  <a:srgbClr val="000000"/>
                </a:solidFill>
                <a:latin typeface="Arial"/>
              </a:rPr>
              <a:t>Third Outline Level</a:t>
            </a:r>
            <a:endParaRPr b="0" lang="en-IN"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2000" spc="-1" strike="noStrike">
                <a:solidFill>
                  <a:srgbClr val="000000"/>
                </a:solidFill>
                <a:latin typeface="Arial"/>
              </a:rPr>
              <a:t>Fourth Outline Level</a:t>
            </a:r>
            <a:endParaRPr b="0" lang="en-IN"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 id="2147483684" r:id="rId13"/>
    <p:sldLayoutId id="2147483685" r:id="rId14"/>
    <p:sldLayoutId id="2147483686" r:id="rId15"/>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3" name="Shape 0"/>
          <p:cNvSpPr/>
          <p:nvPr/>
        </p:nvSpPr>
        <p:spPr>
          <a:xfrm>
            <a:off x="0" y="0"/>
            <a:ext cx="14629320" cy="8228520"/>
          </a:xfrm>
          <a:prstGeom prst="rect">
            <a:avLst/>
          </a:prstGeom>
          <a:solidFill>
            <a:srgbClr val="000000"/>
          </a:solidFill>
          <a:ln w="0">
            <a:noFill/>
          </a:ln>
        </p:spPr>
        <p:style>
          <a:lnRef idx="0"/>
          <a:fillRef idx="0"/>
          <a:effectRef idx="0"/>
          <a:fontRef idx="minor"/>
        </p:style>
        <p:txBody>
          <a:bodyPr lIns="90000" rIns="90000" tIns="45000" bIns="45000" anchor="t">
            <a:noAutofit/>
          </a:bodyPr>
          <a:p>
            <a:pPr>
              <a:lnSpc>
                <a:spcPct val="100000"/>
              </a:lnSpc>
            </a:pPr>
            <a:endParaRPr b="0" lang="en-IN" sz="1800" spc="-1" strike="noStrike">
              <a:solidFill>
                <a:srgbClr val="ffffff"/>
              </a:solidFill>
              <a:latin typeface="Arial"/>
              <a:ea typeface="DejaVu Sans"/>
            </a:endParaRPr>
          </a:p>
        </p:txBody>
      </p:sp>
      <p:sp>
        <p:nvSpPr>
          <p:cNvPr id="124" name="Shape 1"/>
          <p:cNvSpPr/>
          <p:nvPr/>
        </p:nvSpPr>
        <p:spPr>
          <a:xfrm>
            <a:off x="0" y="0"/>
            <a:ext cx="14629320" cy="8228520"/>
          </a:xfrm>
          <a:prstGeom prst="rect">
            <a:avLst/>
          </a:prstGeom>
          <a:solidFill>
            <a:srgbClr val="1f1f1f"/>
          </a:solidFill>
          <a:ln w="0">
            <a:noFill/>
          </a:ln>
        </p:spPr>
        <p:style>
          <a:lnRef idx="0"/>
          <a:fillRef idx="0"/>
          <a:effectRef idx="0"/>
          <a:fontRef idx="minor"/>
        </p:style>
        <p:txBody>
          <a:bodyPr lIns="90000" rIns="90000" tIns="45000" bIns="45000" anchor="t">
            <a:noAutofit/>
          </a:bodyPr>
          <a:p>
            <a:pPr>
              <a:lnSpc>
                <a:spcPct val="100000"/>
              </a:lnSpc>
            </a:pPr>
            <a:endParaRPr b="0" lang="en-IN" sz="1800" spc="-1" strike="noStrike">
              <a:solidFill>
                <a:srgbClr val="ffffff"/>
              </a:solidFill>
              <a:latin typeface="Arial"/>
              <a:ea typeface="DejaVu Sans"/>
            </a:endParaRPr>
          </a:p>
        </p:txBody>
      </p:sp>
      <p:pic>
        <p:nvPicPr>
          <p:cNvPr id="125" name="Image 0" descr="preencoded.png">
            <a:hlinkClick r:id="rId2"/>
          </p:cNvPr>
          <p:cNvPicPr/>
          <p:nvPr/>
        </p:nvPicPr>
        <p:blipFill>
          <a:blip r:embed="rId3"/>
          <a:stretch/>
        </p:blipFill>
        <p:spPr>
          <a:xfrm>
            <a:off x="12839040" y="7749720"/>
            <a:ext cx="1721520" cy="410400"/>
          </a:xfrm>
          <a:prstGeom prst="rect">
            <a:avLst/>
          </a:prstGeom>
          <a:ln w="0">
            <a:noFill/>
          </a:ln>
        </p:spPr>
      </p:pic>
      <p:sp>
        <p:nvSpPr>
          <p:cNvPr id="126"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r>
              <a:rPr b="0" lang="en-IN" sz="4400" spc="-1" strike="noStrike">
                <a:solidFill>
                  <a:srgbClr val="000000"/>
                </a:solidFill>
                <a:latin typeface="Arial"/>
              </a:rPr>
              <a:t>Click to edit the title text format</a:t>
            </a:r>
            <a:endParaRPr b="0" lang="en-IN" sz="4400" spc="-1" strike="noStrike">
              <a:solidFill>
                <a:srgbClr val="000000"/>
              </a:solidFill>
              <a:latin typeface="Arial"/>
            </a:endParaRPr>
          </a:p>
        </p:txBody>
      </p:sp>
      <p:sp>
        <p:nvSpPr>
          <p:cNvPr id="127" name="PlaceHolder 2"/>
          <p:cNvSpPr>
            <a:spLocks noGrp="1"/>
          </p:cNvSpPr>
          <p:nvPr>
            <p:ph type="body"/>
          </p:nvPr>
        </p:nvSpPr>
        <p:spPr>
          <a:xfrm>
            <a:off x="731520" y="1925640"/>
            <a:ext cx="13167000" cy="47725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3200" spc="-1" strike="noStrike">
                <a:solidFill>
                  <a:srgbClr val="000000"/>
                </a:solidFill>
                <a:latin typeface="Arial"/>
              </a:rPr>
              <a:t>Click to edit the outline text format</a:t>
            </a:r>
            <a:endParaRPr b="0" lang="en-IN"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2800" spc="-1" strike="noStrike">
                <a:solidFill>
                  <a:srgbClr val="000000"/>
                </a:solidFill>
                <a:latin typeface="Arial"/>
              </a:rPr>
              <a:t>Second Outline Level</a:t>
            </a:r>
            <a:endParaRPr b="0" lang="en-IN"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2400" spc="-1" strike="noStrike">
                <a:solidFill>
                  <a:srgbClr val="000000"/>
                </a:solidFill>
                <a:latin typeface="Arial"/>
              </a:rPr>
              <a:t>Third Outline Level</a:t>
            </a:r>
            <a:endParaRPr b="0" lang="en-IN"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2000" spc="-1" strike="noStrike">
                <a:solidFill>
                  <a:srgbClr val="000000"/>
                </a:solidFill>
                <a:latin typeface="Arial"/>
              </a:rPr>
              <a:t>Fourth Outline Level</a:t>
            </a:r>
            <a:endParaRPr b="0" lang="en-IN"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4" name="Shape 0"/>
          <p:cNvSpPr/>
          <p:nvPr/>
        </p:nvSpPr>
        <p:spPr>
          <a:xfrm>
            <a:off x="0" y="0"/>
            <a:ext cx="14629320" cy="8228520"/>
          </a:xfrm>
          <a:prstGeom prst="rect">
            <a:avLst/>
          </a:prstGeom>
          <a:solidFill>
            <a:srgbClr val="000000"/>
          </a:solidFill>
          <a:ln w="0">
            <a:noFill/>
          </a:ln>
        </p:spPr>
        <p:style>
          <a:lnRef idx="0"/>
          <a:fillRef idx="0"/>
          <a:effectRef idx="0"/>
          <a:fontRef idx="minor"/>
        </p:style>
        <p:txBody>
          <a:bodyPr lIns="90000" rIns="90000" tIns="45000" bIns="45000" anchor="t">
            <a:noAutofit/>
          </a:bodyPr>
          <a:p>
            <a:pPr>
              <a:lnSpc>
                <a:spcPct val="100000"/>
              </a:lnSpc>
            </a:pPr>
            <a:endParaRPr b="0" lang="en-IN" sz="1800" spc="-1" strike="noStrike">
              <a:solidFill>
                <a:srgbClr val="ffffff"/>
              </a:solidFill>
              <a:latin typeface="Arial"/>
              <a:ea typeface="DejaVu Sans"/>
            </a:endParaRPr>
          </a:p>
        </p:txBody>
      </p:sp>
      <p:sp>
        <p:nvSpPr>
          <p:cNvPr id="165" name="Shape 1"/>
          <p:cNvSpPr/>
          <p:nvPr/>
        </p:nvSpPr>
        <p:spPr>
          <a:xfrm>
            <a:off x="0" y="0"/>
            <a:ext cx="14629320" cy="8228520"/>
          </a:xfrm>
          <a:prstGeom prst="rect">
            <a:avLst/>
          </a:prstGeom>
          <a:solidFill>
            <a:srgbClr val="1f1f1f"/>
          </a:solidFill>
          <a:ln w="0">
            <a:noFill/>
          </a:ln>
        </p:spPr>
        <p:style>
          <a:lnRef idx="0"/>
          <a:fillRef idx="0"/>
          <a:effectRef idx="0"/>
          <a:fontRef idx="minor"/>
        </p:style>
        <p:txBody>
          <a:bodyPr lIns="90000" rIns="90000" tIns="45000" bIns="45000" anchor="t">
            <a:noAutofit/>
          </a:bodyPr>
          <a:p>
            <a:pPr>
              <a:lnSpc>
                <a:spcPct val="100000"/>
              </a:lnSpc>
            </a:pPr>
            <a:endParaRPr b="0" lang="en-IN" sz="1800" spc="-1" strike="noStrike">
              <a:solidFill>
                <a:srgbClr val="ffffff"/>
              </a:solidFill>
              <a:latin typeface="Arial"/>
              <a:ea typeface="DejaVu Sans"/>
            </a:endParaRPr>
          </a:p>
        </p:txBody>
      </p:sp>
      <p:pic>
        <p:nvPicPr>
          <p:cNvPr id="166" name="Image 0" descr="preencoded.png">
            <a:hlinkClick r:id="rId2"/>
          </p:cNvPr>
          <p:cNvPicPr/>
          <p:nvPr/>
        </p:nvPicPr>
        <p:blipFill>
          <a:blip r:embed="rId3"/>
          <a:stretch/>
        </p:blipFill>
        <p:spPr>
          <a:xfrm>
            <a:off x="12839040" y="7749720"/>
            <a:ext cx="1721520" cy="410400"/>
          </a:xfrm>
          <a:prstGeom prst="rect">
            <a:avLst/>
          </a:prstGeom>
          <a:ln w="0">
            <a:noFill/>
          </a:ln>
        </p:spPr>
      </p:pic>
      <p:sp>
        <p:nvSpPr>
          <p:cNvPr id="167"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r>
              <a:rPr b="0" lang="en-IN" sz="4400" spc="-1" strike="noStrike">
                <a:solidFill>
                  <a:srgbClr val="000000"/>
                </a:solidFill>
                <a:latin typeface="Arial"/>
              </a:rPr>
              <a:t>Click to edit the title text format</a:t>
            </a:r>
            <a:endParaRPr b="0" lang="en-IN" sz="4400" spc="-1" strike="noStrike">
              <a:solidFill>
                <a:srgbClr val="000000"/>
              </a:solidFill>
              <a:latin typeface="Arial"/>
            </a:endParaRPr>
          </a:p>
        </p:txBody>
      </p:sp>
      <p:sp>
        <p:nvSpPr>
          <p:cNvPr id="168" name="PlaceHolder 2"/>
          <p:cNvSpPr>
            <a:spLocks noGrp="1"/>
          </p:cNvSpPr>
          <p:nvPr>
            <p:ph type="body"/>
          </p:nvPr>
        </p:nvSpPr>
        <p:spPr>
          <a:xfrm>
            <a:off x="731520" y="1925640"/>
            <a:ext cx="13167000" cy="47725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3200" spc="-1" strike="noStrike">
                <a:solidFill>
                  <a:srgbClr val="000000"/>
                </a:solidFill>
                <a:latin typeface="Arial"/>
              </a:rPr>
              <a:t>Click to edit the outline text format</a:t>
            </a:r>
            <a:endParaRPr b="0" lang="en-IN"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2800" spc="-1" strike="noStrike">
                <a:solidFill>
                  <a:srgbClr val="000000"/>
                </a:solidFill>
                <a:latin typeface="Arial"/>
              </a:rPr>
              <a:t>Second Outline Level</a:t>
            </a:r>
            <a:endParaRPr b="0" lang="en-IN"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2400" spc="-1" strike="noStrike">
                <a:solidFill>
                  <a:srgbClr val="000000"/>
                </a:solidFill>
                <a:latin typeface="Arial"/>
              </a:rPr>
              <a:t>Third Outline Level</a:t>
            </a:r>
            <a:endParaRPr b="0" lang="en-IN"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2000" spc="-1" strike="noStrike">
                <a:solidFill>
                  <a:srgbClr val="000000"/>
                </a:solidFill>
                <a:latin typeface="Arial"/>
              </a:rPr>
              <a:t>Fourth Outline Level</a:t>
            </a:r>
            <a:endParaRPr b="0" lang="en-IN"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 id="2147483709" r:id="rId12"/>
    <p:sldLayoutId id="2147483710" r:id="rId13"/>
    <p:sldLayoutId id="2147483711" r:id="rId14"/>
    <p:sldLayoutId id="2147483712" r:id="rId15"/>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5" name="Shape 0"/>
          <p:cNvSpPr/>
          <p:nvPr/>
        </p:nvSpPr>
        <p:spPr>
          <a:xfrm>
            <a:off x="0" y="0"/>
            <a:ext cx="14629320" cy="8228520"/>
          </a:xfrm>
          <a:prstGeom prst="rect">
            <a:avLst/>
          </a:prstGeom>
          <a:solidFill>
            <a:srgbClr val="000000"/>
          </a:solidFill>
          <a:ln w="0">
            <a:noFill/>
          </a:ln>
        </p:spPr>
        <p:style>
          <a:lnRef idx="0"/>
          <a:fillRef idx="0"/>
          <a:effectRef idx="0"/>
          <a:fontRef idx="minor"/>
        </p:style>
        <p:txBody>
          <a:bodyPr lIns="90000" rIns="90000" tIns="45000" bIns="45000" anchor="t">
            <a:noAutofit/>
          </a:bodyPr>
          <a:p>
            <a:pPr>
              <a:lnSpc>
                <a:spcPct val="100000"/>
              </a:lnSpc>
            </a:pPr>
            <a:endParaRPr b="0" lang="en-IN" sz="1800" spc="-1" strike="noStrike">
              <a:solidFill>
                <a:srgbClr val="ffffff"/>
              </a:solidFill>
              <a:latin typeface="Arial"/>
              <a:ea typeface="DejaVu Sans"/>
            </a:endParaRPr>
          </a:p>
        </p:txBody>
      </p:sp>
      <p:sp>
        <p:nvSpPr>
          <p:cNvPr id="206" name="Shape 1"/>
          <p:cNvSpPr/>
          <p:nvPr/>
        </p:nvSpPr>
        <p:spPr>
          <a:xfrm>
            <a:off x="0" y="0"/>
            <a:ext cx="14629320" cy="8228520"/>
          </a:xfrm>
          <a:prstGeom prst="rect">
            <a:avLst/>
          </a:prstGeom>
          <a:solidFill>
            <a:srgbClr val="1f1f1f"/>
          </a:solidFill>
          <a:ln w="0">
            <a:noFill/>
          </a:ln>
        </p:spPr>
        <p:style>
          <a:lnRef idx="0"/>
          <a:fillRef idx="0"/>
          <a:effectRef idx="0"/>
          <a:fontRef idx="minor"/>
        </p:style>
        <p:txBody>
          <a:bodyPr lIns="90000" rIns="90000" tIns="45000" bIns="45000" anchor="t">
            <a:noAutofit/>
          </a:bodyPr>
          <a:p>
            <a:pPr>
              <a:lnSpc>
                <a:spcPct val="100000"/>
              </a:lnSpc>
            </a:pPr>
            <a:endParaRPr b="0" lang="en-IN" sz="1800" spc="-1" strike="noStrike">
              <a:solidFill>
                <a:srgbClr val="ffffff"/>
              </a:solidFill>
              <a:latin typeface="Arial"/>
              <a:ea typeface="DejaVu Sans"/>
            </a:endParaRPr>
          </a:p>
        </p:txBody>
      </p:sp>
      <p:pic>
        <p:nvPicPr>
          <p:cNvPr id="207" name="Image 0" descr="preencoded.png">
            <a:hlinkClick r:id="rId2"/>
          </p:cNvPr>
          <p:cNvPicPr/>
          <p:nvPr/>
        </p:nvPicPr>
        <p:blipFill>
          <a:blip r:embed="rId3"/>
          <a:stretch/>
        </p:blipFill>
        <p:spPr>
          <a:xfrm>
            <a:off x="12839040" y="7749720"/>
            <a:ext cx="1721520" cy="410400"/>
          </a:xfrm>
          <a:prstGeom prst="rect">
            <a:avLst/>
          </a:prstGeom>
          <a:ln w="0">
            <a:noFill/>
          </a:ln>
        </p:spPr>
      </p:pic>
      <p:sp>
        <p:nvSpPr>
          <p:cNvPr id="208"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r>
              <a:rPr b="0" lang="en-IN" sz="4400" spc="-1" strike="noStrike">
                <a:solidFill>
                  <a:srgbClr val="000000"/>
                </a:solidFill>
                <a:latin typeface="Arial"/>
              </a:rPr>
              <a:t>Click to edit the title text format</a:t>
            </a:r>
            <a:endParaRPr b="0" lang="en-IN" sz="4400" spc="-1" strike="noStrike">
              <a:solidFill>
                <a:srgbClr val="000000"/>
              </a:solidFill>
              <a:latin typeface="Arial"/>
            </a:endParaRPr>
          </a:p>
        </p:txBody>
      </p:sp>
      <p:sp>
        <p:nvSpPr>
          <p:cNvPr id="209" name="PlaceHolder 2"/>
          <p:cNvSpPr>
            <a:spLocks noGrp="1"/>
          </p:cNvSpPr>
          <p:nvPr>
            <p:ph type="body"/>
          </p:nvPr>
        </p:nvSpPr>
        <p:spPr>
          <a:xfrm>
            <a:off x="731520" y="1925640"/>
            <a:ext cx="13167000" cy="47725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IN" sz="3200" spc="-1" strike="noStrike">
                <a:solidFill>
                  <a:srgbClr val="000000"/>
                </a:solidFill>
                <a:latin typeface="Arial"/>
              </a:rPr>
              <a:t>Click to edit the outline text format</a:t>
            </a:r>
            <a:endParaRPr b="0" lang="en-IN" sz="32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2800" spc="-1" strike="noStrike">
                <a:solidFill>
                  <a:srgbClr val="000000"/>
                </a:solidFill>
                <a:latin typeface="Arial"/>
              </a:rPr>
              <a:t>Second Outline Level</a:t>
            </a:r>
            <a:endParaRPr b="0" lang="en-IN" sz="28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2400" spc="-1" strike="noStrike">
                <a:solidFill>
                  <a:srgbClr val="000000"/>
                </a:solidFill>
                <a:latin typeface="Arial"/>
              </a:rPr>
              <a:t>Third Outline Level</a:t>
            </a:r>
            <a:endParaRPr b="0" lang="en-IN" sz="2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2000" spc="-1" strike="noStrike">
                <a:solidFill>
                  <a:srgbClr val="000000"/>
                </a:solidFill>
                <a:latin typeface="Arial"/>
              </a:rPr>
              <a:t>Fourth Outline Level</a:t>
            </a:r>
            <a:endParaRPr b="0" lang="en-IN" sz="20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14" r:id="rId4"/>
    <p:sldLayoutId id="2147483715" r:id="rId5"/>
    <p:sldLayoutId id="2147483716" r:id="rId6"/>
    <p:sldLayoutId id="2147483717" r:id="rId7"/>
    <p:sldLayoutId id="2147483718" r:id="rId8"/>
    <p:sldLayoutId id="2147483719" r:id="rId9"/>
    <p:sldLayoutId id="2147483720" r:id="rId10"/>
    <p:sldLayoutId id="2147483721" r:id="rId11"/>
    <p:sldLayoutId id="2147483722" r:id="rId12"/>
    <p:sldLayoutId id="2147483723" r:id="rId13"/>
    <p:sldLayoutId id="2147483724" r:id="rId14"/>
    <p:sldLayoutId id="2147483725" r:id="rId15"/>
  </p:sldLayoutIdLst>
</p:sldMaster>
</file>

<file path=ppt/slides/_rels/slide1.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1.xml"/><Relationship Id="rId3" Type="http://schemas.openxmlformats.org/officeDocument/2006/relationships/notesSlide" Target="../notesSlides/notesSlide1.xml"/>
</Relationships>
</file>

<file path=ppt/slides/_rels/slide2.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Relationship Id="rId3" Type="http://schemas.openxmlformats.org/officeDocument/2006/relationships/notesSlide" Target="../notesSlides/notesSlide2.xml"/>
</Relationships>
</file>

<file path=ppt/slides/_rels/slide3.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image" Target="../media/image4.png"/><Relationship Id="rId3" Type="http://schemas.openxmlformats.org/officeDocument/2006/relationships/slideLayout" Target="../slideLayouts/slideLayout13.xml"/><Relationship Id="rId4" Type="http://schemas.openxmlformats.org/officeDocument/2006/relationships/notesSlide" Target="../notesSlides/notesSlide3.xml"/>
</Relationships>
</file>

<file path=ppt/slides/_rels/slide4.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image" Target="../media/image4.png"/><Relationship Id="rId3" Type="http://schemas.openxmlformats.org/officeDocument/2006/relationships/slideLayout" Target="../slideLayouts/slideLayout13.xml"/><Relationship Id="rId4" Type="http://schemas.openxmlformats.org/officeDocument/2006/relationships/notesSlide" Target="../notesSlides/notesSlide4.xml"/>
</Relationships>
</file>

<file path=ppt/slides/_rels/slide5.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Relationship Id="rId3" Type="http://schemas.openxmlformats.org/officeDocument/2006/relationships/notesSlide" Target="../notesSlides/notesSlide5.xml"/>
</Relationships>
</file>

<file path=ppt/slides/_rels/slide6.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25.xml"/><Relationship Id="rId3" Type="http://schemas.openxmlformats.org/officeDocument/2006/relationships/notesSlide" Target="../notesSlides/notesSlide6.xml"/>
</Relationships>
</file>

<file path=ppt/slides/_rels/slide7.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37.xml"/><Relationship Id="rId3" Type="http://schemas.openxmlformats.org/officeDocument/2006/relationships/notesSlide" Target="../notesSlides/notesSlide7.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8.xml"/>
</Relationships>
</file>

<file path=ppt/slides/_rels/slide9.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61.xml"/><Relationship Id="rId3" Type="http://schemas.openxmlformats.org/officeDocument/2006/relationships/notesSlide" Target="../notesSlides/notesSlide9.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52" name="Image 0" descr="preencoded.png"/>
          <p:cNvPicPr/>
          <p:nvPr/>
        </p:nvPicPr>
        <p:blipFill>
          <a:blip r:embed="rId1"/>
          <a:stretch/>
        </p:blipFill>
        <p:spPr>
          <a:xfrm>
            <a:off x="9144000" y="0"/>
            <a:ext cx="5485320" cy="8228520"/>
          </a:xfrm>
          <a:prstGeom prst="rect">
            <a:avLst/>
          </a:prstGeom>
          <a:ln w="0">
            <a:noFill/>
          </a:ln>
        </p:spPr>
      </p:pic>
      <p:sp>
        <p:nvSpPr>
          <p:cNvPr id="253" name="Text 0"/>
          <p:cNvSpPr/>
          <p:nvPr/>
        </p:nvSpPr>
        <p:spPr>
          <a:xfrm>
            <a:off x="793800" y="2431440"/>
            <a:ext cx="4535280" cy="565920"/>
          </a:xfrm>
          <a:prstGeom prst="rect">
            <a:avLst/>
          </a:prstGeom>
          <a:noFill/>
          <a:ln w="0">
            <a:noFill/>
          </a:ln>
        </p:spPr>
        <p:style>
          <a:lnRef idx="0"/>
          <a:fillRef idx="0"/>
          <a:effectRef idx="0"/>
          <a:fontRef idx="minor"/>
        </p:style>
        <p:txBody>
          <a:bodyPr wrap="none" lIns="0" rIns="0" tIns="0" bIns="0" anchor="t">
            <a:noAutofit/>
          </a:bodyPr>
          <a:p>
            <a:pPr>
              <a:lnSpc>
                <a:spcPts val="4450"/>
              </a:lnSpc>
              <a:tabLst>
                <a:tab algn="l" pos="0"/>
              </a:tabLst>
            </a:pPr>
            <a:r>
              <a:rPr b="0" lang="en-US" sz="3550" spc="-1" strike="noStrike">
                <a:solidFill>
                  <a:srgbClr val="fefefe"/>
                </a:solidFill>
                <a:latin typeface="Instrument Sans Medium"/>
                <a:ea typeface="Instrument Sans Medium"/>
              </a:rPr>
              <a:t>Silver Oak University</a:t>
            </a:r>
            <a:endParaRPr b="0" lang="en-IN" sz="3550" spc="-1" strike="noStrike">
              <a:solidFill>
                <a:srgbClr val="000000"/>
              </a:solidFill>
              <a:latin typeface="Arial"/>
            </a:endParaRPr>
          </a:p>
        </p:txBody>
      </p:sp>
      <p:sp>
        <p:nvSpPr>
          <p:cNvPr id="254" name="Text 1"/>
          <p:cNvSpPr/>
          <p:nvPr/>
        </p:nvSpPr>
        <p:spPr>
          <a:xfrm>
            <a:off x="793800" y="3253680"/>
            <a:ext cx="7555320" cy="361800"/>
          </a:xfrm>
          <a:prstGeom prst="rect">
            <a:avLst/>
          </a:prstGeom>
          <a:noFill/>
          <a:ln w="0">
            <a:noFill/>
          </a:ln>
        </p:spPr>
        <p:style>
          <a:lnRef idx="0"/>
          <a:fillRef idx="0"/>
          <a:effectRef idx="0"/>
          <a:fontRef idx="minor"/>
        </p:style>
        <p:txBody>
          <a:bodyPr wrap="none" lIns="0" rIns="0" tIns="0" bIns="0" anchor="t">
            <a:noAutofit/>
          </a:bodyPr>
          <a:p>
            <a:pPr>
              <a:lnSpc>
                <a:spcPts val="2849"/>
              </a:lnSpc>
              <a:tabLst>
                <a:tab algn="l" pos="0"/>
              </a:tabLst>
            </a:pPr>
            <a:r>
              <a:rPr b="0" lang="en-US" sz="1750" spc="-1" strike="noStrike">
                <a:solidFill>
                  <a:srgbClr val="bfbfbf"/>
                </a:solidFill>
                <a:latin typeface="Open Sans"/>
                <a:ea typeface="Open Sans"/>
              </a:rPr>
              <a:t>Name of Group Members :                         Group Id :- 189 </a:t>
            </a:r>
            <a:endParaRPr b="0" lang="en-IN" sz="1750" spc="-1" strike="noStrike">
              <a:solidFill>
                <a:srgbClr val="000000"/>
              </a:solidFill>
              <a:latin typeface="Arial"/>
            </a:endParaRPr>
          </a:p>
        </p:txBody>
      </p:sp>
      <p:sp>
        <p:nvSpPr>
          <p:cNvPr id="255" name="Text 2"/>
          <p:cNvSpPr/>
          <p:nvPr/>
        </p:nvSpPr>
        <p:spPr>
          <a:xfrm>
            <a:off x="793800" y="3871440"/>
            <a:ext cx="7555320" cy="289080"/>
          </a:xfrm>
          <a:prstGeom prst="rect">
            <a:avLst/>
          </a:prstGeom>
          <a:noFill/>
          <a:ln w="0">
            <a:noFill/>
          </a:ln>
        </p:spPr>
        <p:style>
          <a:lnRef idx="0"/>
          <a:fillRef idx="0"/>
          <a:effectRef idx="0"/>
          <a:fontRef idx="minor"/>
        </p:style>
        <p:txBody>
          <a:bodyPr wrap="none" lIns="0" rIns="0" tIns="0" bIns="0" anchor="t">
            <a:noAutofit/>
          </a:bodyPr>
          <a:p>
            <a:pPr>
              <a:lnSpc>
                <a:spcPts val="2251"/>
              </a:lnSpc>
              <a:tabLst>
                <a:tab algn="l" pos="0"/>
              </a:tabLst>
            </a:pPr>
            <a:r>
              <a:rPr b="0" lang="en-US" sz="1400" spc="-1" strike="noStrike">
                <a:solidFill>
                  <a:srgbClr val="bfbfbf"/>
                </a:solidFill>
                <a:latin typeface="Open Sans"/>
                <a:ea typeface="Open Sans"/>
              </a:rPr>
              <a:t>Darshit Malaviya (220403100610)</a:t>
            </a:r>
            <a:endParaRPr b="0" lang="en-IN" sz="1400" spc="-1" strike="noStrike">
              <a:solidFill>
                <a:srgbClr val="000000"/>
              </a:solidFill>
              <a:latin typeface="Arial"/>
            </a:endParaRPr>
          </a:p>
        </p:txBody>
      </p:sp>
      <p:sp>
        <p:nvSpPr>
          <p:cNvPr id="256" name="Text 3"/>
          <p:cNvSpPr/>
          <p:nvPr/>
        </p:nvSpPr>
        <p:spPr>
          <a:xfrm>
            <a:off x="793800" y="4416840"/>
            <a:ext cx="7555320" cy="289080"/>
          </a:xfrm>
          <a:prstGeom prst="rect">
            <a:avLst/>
          </a:prstGeom>
          <a:noFill/>
          <a:ln w="0">
            <a:noFill/>
          </a:ln>
        </p:spPr>
        <p:style>
          <a:lnRef idx="0"/>
          <a:fillRef idx="0"/>
          <a:effectRef idx="0"/>
          <a:fontRef idx="minor"/>
        </p:style>
        <p:txBody>
          <a:bodyPr wrap="none" lIns="0" rIns="0" tIns="0" bIns="0" anchor="t">
            <a:noAutofit/>
          </a:bodyPr>
          <a:p>
            <a:pPr>
              <a:lnSpc>
                <a:spcPts val="2251"/>
              </a:lnSpc>
              <a:tabLst>
                <a:tab algn="l" pos="0"/>
              </a:tabLst>
            </a:pPr>
            <a:r>
              <a:rPr b="0" lang="en-US" sz="1400" spc="-1" strike="noStrike">
                <a:solidFill>
                  <a:srgbClr val="bfbfbf"/>
                </a:solidFill>
                <a:latin typeface="Open Sans"/>
                <a:ea typeface="Open Sans"/>
              </a:rPr>
              <a:t>Prince Tejani (2204030101084)</a:t>
            </a:r>
            <a:endParaRPr b="0" lang="en-IN" sz="1400" spc="-1" strike="noStrike">
              <a:solidFill>
                <a:srgbClr val="000000"/>
              </a:solidFill>
              <a:latin typeface="Arial"/>
            </a:endParaRPr>
          </a:p>
        </p:txBody>
      </p:sp>
      <p:sp>
        <p:nvSpPr>
          <p:cNvPr id="257" name="Text 4"/>
          <p:cNvSpPr/>
          <p:nvPr/>
        </p:nvSpPr>
        <p:spPr>
          <a:xfrm>
            <a:off x="793800" y="4962240"/>
            <a:ext cx="7555320" cy="289080"/>
          </a:xfrm>
          <a:prstGeom prst="rect">
            <a:avLst/>
          </a:prstGeom>
          <a:noFill/>
          <a:ln w="0">
            <a:noFill/>
          </a:ln>
        </p:spPr>
        <p:style>
          <a:lnRef idx="0"/>
          <a:fillRef idx="0"/>
          <a:effectRef idx="0"/>
          <a:fontRef idx="minor"/>
        </p:style>
        <p:txBody>
          <a:bodyPr wrap="none" lIns="0" rIns="0" tIns="0" bIns="0" anchor="t">
            <a:noAutofit/>
          </a:bodyPr>
          <a:p>
            <a:pPr>
              <a:lnSpc>
                <a:spcPts val="2251"/>
              </a:lnSpc>
              <a:tabLst>
                <a:tab algn="l" pos="0"/>
              </a:tabLst>
            </a:pPr>
            <a:r>
              <a:rPr b="0" lang="en-US" sz="1400" spc="-1" strike="noStrike">
                <a:solidFill>
                  <a:srgbClr val="bfbfbf"/>
                </a:solidFill>
                <a:latin typeface="Open Sans"/>
                <a:ea typeface="Open Sans"/>
              </a:rPr>
              <a:t>Disha Dhameliya (2204030100248)</a:t>
            </a:r>
            <a:endParaRPr b="0" lang="en-IN" sz="1400" spc="-1" strike="noStrike">
              <a:solidFill>
                <a:srgbClr val="000000"/>
              </a:solidFill>
              <a:latin typeface="Arial"/>
            </a:endParaRPr>
          </a:p>
        </p:txBody>
      </p:sp>
      <p:sp>
        <p:nvSpPr>
          <p:cNvPr id="258" name="Text 5"/>
          <p:cNvSpPr/>
          <p:nvPr/>
        </p:nvSpPr>
        <p:spPr>
          <a:xfrm>
            <a:off x="793800" y="5508000"/>
            <a:ext cx="7555320" cy="289080"/>
          </a:xfrm>
          <a:prstGeom prst="rect">
            <a:avLst/>
          </a:prstGeom>
          <a:noFill/>
          <a:ln w="0">
            <a:noFill/>
          </a:ln>
        </p:spPr>
        <p:style>
          <a:lnRef idx="0"/>
          <a:fillRef idx="0"/>
          <a:effectRef idx="0"/>
          <a:fontRef idx="minor"/>
        </p:style>
        <p:txBody>
          <a:bodyPr wrap="none" lIns="0" rIns="0" tIns="0" bIns="0" anchor="t">
            <a:noAutofit/>
          </a:bodyPr>
          <a:p>
            <a:pPr>
              <a:lnSpc>
                <a:spcPts val="2251"/>
              </a:lnSpc>
              <a:tabLst>
                <a:tab algn="l" pos="0"/>
              </a:tabLst>
            </a:pPr>
            <a:r>
              <a:rPr b="0" lang="en-US" sz="1400" spc="-1" strike="noStrike">
                <a:solidFill>
                  <a:srgbClr val="bfbfbf"/>
                </a:solidFill>
                <a:latin typeface="Open Sans"/>
                <a:ea typeface="Open Sans"/>
              </a:rPr>
              <a:t>Jenis Bambhaniya (2204030100048)</a:t>
            </a:r>
            <a:endParaRPr b="0" lang="en-IN" sz="1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59" name="Image 0" descr="preencoded.png"/>
          <p:cNvPicPr/>
          <p:nvPr/>
        </p:nvPicPr>
        <p:blipFill>
          <a:blip r:embed="rId1"/>
          <a:stretch/>
        </p:blipFill>
        <p:spPr>
          <a:xfrm>
            <a:off x="9144000" y="0"/>
            <a:ext cx="5485320" cy="8228520"/>
          </a:xfrm>
          <a:prstGeom prst="rect">
            <a:avLst/>
          </a:prstGeom>
          <a:ln w="0">
            <a:noFill/>
          </a:ln>
        </p:spPr>
      </p:pic>
      <p:sp>
        <p:nvSpPr>
          <p:cNvPr id="260" name="Text 0"/>
          <p:cNvSpPr/>
          <p:nvPr/>
        </p:nvSpPr>
        <p:spPr>
          <a:xfrm>
            <a:off x="793800" y="2328480"/>
            <a:ext cx="7555320" cy="1416600"/>
          </a:xfrm>
          <a:prstGeom prst="rect">
            <a:avLst/>
          </a:prstGeom>
          <a:noFill/>
          <a:ln w="0">
            <a:noFill/>
          </a:ln>
        </p:spPr>
        <p:style>
          <a:lnRef idx="0"/>
          <a:fillRef idx="0"/>
          <a:effectRef idx="0"/>
          <a:fontRef idx="minor"/>
        </p:style>
        <p:txBody>
          <a:bodyPr lIns="0" rIns="0" tIns="0" bIns="0" anchor="t">
            <a:noAutofit/>
          </a:bodyPr>
          <a:p>
            <a:pPr>
              <a:lnSpc>
                <a:spcPts val="5550"/>
              </a:lnSpc>
              <a:tabLst>
                <a:tab algn="l" pos="0"/>
              </a:tabLst>
            </a:pPr>
            <a:r>
              <a:rPr b="0" lang="en-US" sz="4450" spc="-1" strike="noStrike">
                <a:solidFill>
                  <a:srgbClr val="fefefe"/>
                </a:solidFill>
                <a:latin typeface="Instrument Sans Medium"/>
                <a:ea typeface="Instrument Sans Medium"/>
              </a:rPr>
              <a:t>What is calories</a:t>
            </a:r>
            <a:endParaRPr b="0" lang="en-IN" sz="4450" spc="-1" strike="noStrike">
              <a:solidFill>
                <a:srgbClr val="000000"/>
              </a:solidFill>
              <a:latin typeface="Arial"/>
            </a:endParaRPr>
          </a:p>
        </p:txBody>
      </p:sp>
      <p:sp>
        <p:nvSpPr>
          <p:cNvPr id="261" name="Text 1"/>
          <p:cNvSpPr/>
          <p:nvPr/>
        </p:nvSpPr>
        <p:spPr>
          <a:xfrm>
            <a:off x="793800" y="4086360"/>
            <a:ext cx="7555320" cy="1813320"/>
          </a:xfrm>
          <a:prstGeom prst="rect">
            <a:avLst/>
          </a:prstGeom>
          <a:noFill/>
          <a:ln w="0">
            <a:noFill/>
          </a:ln>
        </p:spPr>
        <p:style>
          <a:lnRef idx="0"/>
          <a:fillRef idx="0"/>
          <a:effectRef idx="0"/>
          <a:fontRef idx="minor"/>
        </p:style>
        <p:txBody>
          <a:bodyPr lIns="0" rIns="0" tIns="0" bIns="0" anchor="t">
            <a:noAutofit/>
          </a:bodyPr>
          <a:p>
            <a:pPr>
              <a:lnSpc>
                <a:spcPts val="2849"/>
              </a:lnSpc>
              <a:tabLst>
                <a:tab algn="l" pos="0"/>
              </a:tabLst>
            </a:pPr>
            <a:r>
              <a:rPr b="0" lang="en-US" sz="1750" spc="-1" strike="noStrike">
                <a:solidFill>
                  <a:srgbClr val="bfbfbf"/>
                </a:solidFill>
                <a:latin typeface="Open Sans"/>
                <a:ea typeface="Open Sans"/>
              </a:rPr>
              <a:t>Calories for humans is just like charging in mobile , if condition of mobile battery is in 1-100 range its normal just like humans if out BODY MASS INDEX falls in 18.5 to 25.5 range its normal weight</a:t>
            </a:r>
            <a:endParaRPr b="0" lang="en-IN" sz="175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62" name="Image 3" descr="preencoded.png"/>
          <p:cNvPicPr/>
          <p:nvPr/>
        </p:nvPicPr>
        <p:blipFill>
          <a:blip r:embed="rId1"/>
          <a:stretch/>
        </p:blipFill>
        <p:spPr>
          <a:xfrm>
            <a:off x="9144000" y="0"/>
            <a:ext cx="5485320" cy="8228520"/>
          </a:xfrm>
          <a:prstGeom prst="rect">
            <a:avLst/>
          </a:prstGeom>
          <a:ln w="0">
            <a:noFill/>
          </a:ln>
        </p:spPr>
      </p:pic>
      <p:sp>
        <p:nvSpPr>
          <p:cNvPr id="263" name="Text 14"/>
          <p:cNvSpPr/>
          <p:nvPr/>
        </p:nvSpPr>
        <p:spPr>
          <a:xfrm>
            <a:off x="793800" y="2328480"/>
            <a:ext cx="7555320" cy="1416600"/>
          </a:xfrm>
          <a:prstGeom prst="rect">
            <a:avLst/>
          </a:prstGeom>
          <a:noFill/>
          <a:ln w="0">
            <a:noFill/>
          </a:ln>
        </p:spPr>
        <p:style>
          <a:lnRef idx="0"/>
          <a:fillRef idx="0"/>
          <a:effectRef idx="0"/>
          <a:fontRef idx="minor"/>
        </p:style>
        <p:txBody>
          <a:bodyPr lIns="0" rIns="0" tIns="0" bIns="0" anchor="t">
            <a:noAutofit/>
          </a:bodyPr>
          <a:p>
            <a:pPr>
              <a:lnSpc>
                <a:spcPts val="5550"/>
              </a:lnSpc>
              <a:tabLst>
                <a:tab algn="l" pos="0"/>
              </a:tabLst>
            </a:pPr>
            <a:r>
              <a:rPr b="0" lang="en-US" sz="4450" spc="-1" strike="noStrike">
                <a:solidFill>
                  <a:srgbClr val="ff8000"/>
                </a:solidFill>
                <a:latin typeface="Instrument Sans Medium"/>
                <a:ea typeface="Instrument Sans Medium"/>
              </a:rPr>
              <a:t>What is BMI ?</a:t>
            </a:r>
            <a:endParaRPr b="0" lang="en-IN" sz="4450" spc="-1" strike="noStrike">
              <a:solidFill>
                <a:srgbClr val="000000"/>
              </a:solidFill>
              <a:latin typeface="Arial"/>
            </a:endParaRPr>
          </a:p>
        </p:txBody>
      </p:sp>
      <p:sp>
        <p:nvSpPr>
          <p:cNvPr id="264" name="Text 15"/>
          <p:cNvSpPr/>
          <p:nvPr/>
        </p:nvSpPr>
        <p:spPr>
          <a:xfrm>
            <a:off x="793800" y="4086360"/>
            <a:ext cx="7555320" cy="1813320"/>
          </a:xfrm>
          <a:prstGeom prst="rect">
            <a:avLst/>
          </a:prstGeom>
          <a:noFill/>
          <a:ln w="0">
            <a:noFill/>
          </a:ln>
        </p:spPr>
        <p:style>
          <a:lnRef idx="0"/>
          <a:fillRef idx="0"/>
          <a:effectRef idx="0"/>
          <a:fontRef idx="minor"/>
        </p:style>
        <p:txBody>
          <a:bodyPr lIns="0" rIns="0" tIns="0" bIns="0" anchor="t">
            <a:noAutofit/>
          </a:bodyPr>
          <a:p>
            <a:pPr>
              <a:lnSpc>
                <a:spcPts val="2849"/>
              </a:lnSpc>
              <a:tabLst>
                <a:tab algn="l" pos="0"/>
              </a:tabLst>
            </a:pPr>
            <a:r>
              <a:rPr b="0" lang="en-US" sz="1750" spc="-1" strike="noStrike">
                <a:solidFill>
                  <a:srgbClr val="bfbfbf"/>
                </a:solidFill>
                <a:latin typeface="Open Sans"/>
                <a:ea typeface="Open Sans"/>
              </a:rPr>
              <a:t>- BMI stands for Body Mass Index</a:t>
            </a:r>
            <a:endParaRPr b="0" lang="en-IN" sz="1750" spc="-1" strike="noStrike">
              <a:solidFill>
                <a:srgbClr val="000000"/>
              </a:solidFill>
              <a:latin typeface="Arial"/>
            </a:endParaRPr>
          </a:p>
          <a:p>
            <a:pPr>
              <a:lnSpc>
                <a:spcPts val="2849"/>
              </a:lnSpc>
              <a:tabLst>
                <a:tab algn="l" pos="0"/>
              </a:tabLst>
            </a:pPr>
            <a:r>
              <a:rPr b="0" lang="en-US" sz="1750" spc="-1" strike="noStrike">
                <a:solidFill>
                  <a:srgbClr val="bfbfbf"/>
                </a:solidFill>
                <a:latin typeface="Open Sans"/>
                <a:ea typeface="Open Sans"/>
              </a:rPr>
              <a:t> </a:t>
            </a:r>
            <a:endParaRPr b="0" lang="en-IN" sz="1750" spc="-1" strike="noStrike">
              <a:solidFill>
                <a:srgbClr val="000000"/>
              </a:solidFill>
              <a:latin typeface="Arial"/>
            </a:endParaRPr>
          </a:p>
          <a:p>
            <a:pPr>
              <a:lnSpc>
                <a:spcPts val="2849"/>
              </a:lnSpc>
              <a:tabLst>
                <a:tab algn="l" pos="0"/>
              </a:tabLst>
            </a:pPr>
            <a:r>
              <a:rPr b="0" lang="en-US" sz="1750" spc="-1" strike="noStrike">
                <a:solidFill>
                  <a:srgbClr val="bfbfbf"/>
                </a:solidFill>
                <a:latin typeface="Open Sans"/>
                <a:ea typeface="Open Sans"/>
              </a:rPr>
              <a:t>- if we know our weight , height we can calculate through mathematical expression</a:t>
            </a:r>
            <a:endParaRPr b="0" lang="en-IN" sz="1750" spc="-1" strike="noStrike">
              <a:solidFill>
                <a:srgbClr val="000000"/>
              </a:solidFill>
              <a:latin typeface="Arial"/>
            </a:endParaRPr>
          </a:p>
          <a:p>
            <a:pPr>
              <a:lnSpc>
                <a:spcPts val="2849"/>
              </a:lnSpc>
              <a:tabLst>
                <a:tab algn="l" pos="0"/>
              </a:tabLst>
            </a:pPr>
            <a:endParaRPr b="0" lang="en-IN" sz="1750" spc="-1" strike="noStrike">
              <a:solidFill>
                <a:srgbClr val="000000"/>
              </a:solidFill>
              <a:latin typeface="Arial"/>
            </a:endParaRPr>
          </a:p>
          <a:p>
            <a:pPr>
              <a:lnSpc>
                <a:spcPts val="2849"/>
              </a:lnSpc>
              <a:tabLst>
                <a:tab algn="l" pos="0"/>
              </a:tabLst>
            </a:pPr>
            <a:endParaRPr b="0" lang="en-IN" sz="1750" spc="-1" strike="noStrike">
              <a:solidFill>
                <a:srgbClr val="000000"/>
              </a:solidFill>
              <a:latin typeface="Arial"/>
            </a:endParaRPr>
          </a:p>
          <a:p>
            <a:pPr>
              <a:lnSpc>
                <a:spcPts val="2849"/>
              </a:lnSpc>
              <a:tabLst>
                <a:tab algn="l" pos="0"/>
              </a:tabLst>
            </a:pPr>
            <a:endParaRPr b="0" lang="en-IN" sz="1750" spc="-1" strike="noStrike">
              <a:solidFill>
                <a:srgbClr val="000000"/>
              </a:solidFill>
              <a:latin typeface="Arial"/>
            </a:endParaRPr>
          </a:p>
          <a:p>
            <a:pPr>
              <a:lnSpc>
                <a:spcPts val="2849"/>
              </a:lnSpc>
              <a:tabLst>
                <a:tab algn="l" pos="0"/>
              </a:tabLst>
            </a:pPr>
            <a:endParaRPr b="0" lang="en-IN" sz="1750" spc="-1" strike="noStrike">
              <a:solidFill>
                <a:srgbClr val="000000"/>
              </a:solidFill>
              <a:latin typeface="Arial"/>
            </a:endParaRPr>
          </a:p>
          <a:p>
            <a:pPr>
              <a:lnSpc>
                <a:spcPts val="2849"/>
              </a:lnSpc>
              <a:tabLst>
                <a:tab algn="l" pos="0"/>
              </a:tabLst>
            </a:pPr>
            <a:r>
              <a:rPr b="0" lang="en-US" sz="1750" spc="-1" strike="noStrike">
                <a:solidFill>
                  <a:srgbClr val="bfbfbf"/>
                </a:solidFill>
                <a:latin typeface="Open Sans"/>
                <a:ea typeface="Open Sans"/>
              </a:rPr>
              <a:t>  </a:t>
            </a:r>
            <a:endParaRPr b="0" lang="en-IN" sz="1750" spc="-1" strike="noStrike">
              <a:solidFill>
                <a:srgbClr val="000000"/>
              </a:solidFill>
              <a:latin typeface="Arial"/>
            </a:endParaRPr>
          </a:p>
          <a:p>
            <a:pPr>
              <a:lnSpc>
                <a:spcPts val="2849"/>
              </a:lnSpc>
              <a:tabLst>
                <a:tab algn="l" pos="0"/>
              </a:tabLst>
            </a:pPr>
            <a:endParaRPr b="0" lang="en-IN" sz="1750" spc="-1" strike="noStrike">
              <a:solidFill>
                <a:srgbClr val="000000"/>
              </a:solidFill>
              <a:latin typeface="Arial"/>
            </a:endParaRPr>
          </a:p>
          <a:p>
            <a:pPr>
              <a:lnSpc>
                <a:spcPts val="2849"/>
              </a:lnSpc>
              <a:tabLst>
                <a:tab algn="l" pos="0"/>
              </a:tabLst>
            </a:pPr>
            <a:endParaRPr b="0" lang="en-IN" sz="1750" spc="-1" strike="noStrike">
              <a:solidFill>
                <a:srgbClr val="000000"/>
              </a:solidFill>
              <a:latin typeface="Arial"/>
            </a:endParaRPr>
          </a:p>
        </p:txBody>
      </p:sp>
      <p:pic>
        <p:nvPicPr>
          <p:cNvPr id="265" name="" descr=""/>
          <p:cNvPicPr/>
          <p:nvPr/>
        </p:nvPicPr>
        <p:blipFill>
          <a:blip r:embed="rId2"/>
          <a:stretch/>
        </p:blipFill>
        <p:spPr>
          <a:xfrm>
            <a:off x="631800" y="5706000"/>
            <a:ext cx="3893760" cy="1414800"/>
          </a:xfrm>
          <a:prstGeom prst="rect">
            <a:avLst/>
          </a:prstGeom>
          <a:ln w="0">
            <a:noFill/>
          </a:ln>
        </p:spPr>
      </p:pic>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66" name="Image 1" descr="preencoded.png"/>
          <p:cNvPicPr/>
          <p:nvPr/>
        </p:nvPicPr>
        <p:blipFill>
          <a:blip r:embed="rId1"/>
          <a:stretch/>
        </p:blipFill>
        <p:spPr>
          <a:xfrm>
            <a:off x="9144000" y="0"/>
            <a:ext cx="5485320" cy="8228520"/>
          </a:xfrm>
          <a:prstGeom prst="rect">
            <a:avLst/>
          </a:prstGeom>
          <a:ln w="0">
            <a:noFill/>
          </a:ln>
        </p:spPr>
      </p:pic>
      <p:sp>
        <p:nvSpPr>
          <p:cNvPr id="267" name="Text 11"/>
          <p:cNvSpPr/>
          <p:nvPr/>
        </p:nvSpPr>
        <p:spPr>
          <a:xfrm>
            <a:off x="793800" y="2328480"/>
            <a:ext cx="7555320" cy="1416600"/>
          </a:xfrm>
          <a:prstGeom prst="rect">
            <a:avLst/>
          </a:prstGeom>
          <a:noFill/>
          <a:ln w="0">
            <a:noFill/>
          </a:ln>
        </p:spPr>
        <p:style>
          <a:lnRef idx="0"/>
          <a:fillRef idx="0"/>
          <a:effectRef idx="0"/>
          <a:fontRef idx="minor"/>
        </p:style>
        <p:txBody>
          <a:bodyPr lIns="0" rIns="0" tIns="0" bIns="0" anchor="t">
            <a:noAutofit/>
          </a:bodyPr>
          <a:p>
            <a:pPr>
              <a:lnSpc>
                <a:spcPts val="5550"/>
              </a:lnSpc>
              <a:tabLst>
                <a:tab algn="l" pos="0"/>
              </a:tabLst>
            </a:pPr>
            <a:endParaRPr b="0" lang="en-IN" sz="1800" spc="-1" strike="noStrike">
              <a:solidFill>
                <a:srgbClr val="000000"/>
              </a:solidFill>
              <a:latin typeface="Arial"/>
            </a:endParaRPr>
          </a:p>
        </p:txBody>
      </p:sp>
      <p:sp>
        <p:nvSpPr>
          <p:cNvPr id="268" name="Text 18"/>
          <p:cNvSpPr/>
          <p:nvPr/>
        </p:nvSpPr>
        <p:spPr>
          <a:xfrm>
            <a:off x="793800" y="4086360"/>
            <a:ext cx="7555320" cy="1813320"/>
          </a:xfrm>
          <a:prstGeom prst="rect">
            <a:avLst/>
          </a:prstGeom>
          <a:noFill/>
          <a:ln w="0">
            <a:noFill/>
          </a:ln>
        </p:spPr>
        <p:style>
          <a:lnRef idx="0"/>
          <a:fillRef idx="0"/>
          <a:effectRef idx="0"/>
          <a:fontRef idx="minor"/>
        </p:style>
        <p:txBody>
          <a:bodyPr lIns="0" rIns="0" tIns="0" bIns="0" anchor="t">
            <a:noAutofit/>
          </a:bodyPr>
          <a:p>
            <a:pPr>
              <a:lnSpc>
                <a:spcPts val="2849"/>
              </a:lnSpc>
              <a:tabLst>
                <a:tab algn="l" pos="0"/>
              </a:tabLst>
            </a:pPr>
            <a:endParaRPr b="0" lang="en-IN" sz="1800" spc="-1" strike="noStrike">
              <a:solidFill>
                <a:srgbClr val="000000"/>
              </a:solidFill>
              <a:latin typeface="Arial"/>
            </a:endParaRPr>
          </a:p>
        </p:txBody>
      </p:sp>
      <p:pic>
        <p:nvPicPr>
          <p:cNvPr id="269" name="" descr=""/>
          <p:cNvPicPr/>
          <p:nvPr/>
        </p:nvPicPr>
        <p:blipFill>
          <a:blip r:embed="rId2"/>
          <a:stretch/>
        </p:blipFill>
        <p:spPr>
          <a:xfrm>
            <a:off x="1980000" y="1080000"/>
            <a:ext cx="3893760" cy="1414800"/>
          </a:xfrm>
          <a:prstGeom prst="rect">
            <a:avLst/>
          </a:prstGeom>
          <a:ln w="0">
            <a:noFill/>
          </a:ln>
        </p:spPr>
      </p:pic>
      <p:sp>
        <p:nvSpPr>
          <p:cNvPr id="270" name=""/>
          <p:cNvSpPr txBox="1"/>
          <p:nvPr/>
        </p:nvSpPr>
        <p:spPr>
          <a:xfrm>
            <a:off x="540000" y="2890080"/>
            <a:ext cx="3600000" cy="445320"/>
          </a:xfrm>
          <a:prstGeom prst="rect">
            <a:avLst/>
          </a:prstGeom>
          <a:noFill/>
          <a:ln w="0">
            <a:noFill/>
          </a:ln>
        </p:spPr>
        <p:txBody>
          <a:bodyPr lIns="90000" rIns="90000" tIns="45000" bIns="45000" anchor="t">
            <a:noAutofit/>
          </a:bodyPr>
          <a:p>
            <a:r>
              <a:rPr b="0" lang="en-US" sz="2400" spc="-1" strike="noStrike">
                <a:solidFill>
                  <a:srgbClr val="bfbfbf"/>
                </a:solidFill>
                <a:latin typeface="Open Sans"/>
                <a:ea typeface="Open Sans"/>
              </a:rPr>
              <a:t>If OUTPUT</a:t>
            </a:r>
            <a:endParaRPr b="0" lang="en-IN" sz="2400" spc="-1" strike="noStrike">
              <a:solidFill>
                <a:srgbClr val="000000"/>
              </a:solidFill>
              <a:latin typeface="Arial"/>
            </a:endParaRPr>
          </a:p>
        </p:txBody>
      </p:sp>
      <p:sp>
        <p:nvSpPr>
          <p:cNvPr id="271" name=""/>
          <p:cNvSpPr txBox="1"/>
          <p:nvPr/>
        </p:nvSpPr>
        <p:spPr>
          <a:xfrm>
            <a:off x="632880" y="3395160"/>
            <a:ext cx="3867120" cy="349920"/>
          </a:xfrm>
          <a:prstGeom prst="rect">
            <a:avLst/>
          </a:prstGeom>
          <a:noFill/>
          <a:ln w="0">
            <a:noFill/>
          </a:ln>
        </p:spPr>
        <p:txBody>
          <a:bodyPr lIns="90000" rIns="90000" tIns="45000" bIns="45000" anchor="t">
            <a:noAutofit/>
          </a:bodyPr>
          <a:p>
            <a:r>
              <a:rPr b="0" lang="en-US" sz="1750" spc="-1" strike="noStrike">
                <a:solidFill>
                  <a:srgbClr val="ff8000"/>
                </a:solidFill>
                <a:latin typeface="Open Sans"/>
                <a:ea typeface="Open Sans"/>
              </a:rPr>
              <a:t>- Comes &lt;18.5 </a:t>
            </a:r>
            <a:endParaRPr b="0" lang="en-IN" sz="1750" spc="-1" strike="noStrike">
              <a:solidFill>
                <a:srgbClr val="ff8000"/>
              </a:solidFill>
              <a:latin typeface="Arial"/>
            </a:endParaRPr>
          </a:p>
        </p:txBody>
      </p:sp>
      <p:sp>
        <p:nvSpPr>
          <p:cNvPr id="272" name=""/>
          <p:cNvSpPr txBox="1"/>
          <p:nvPr/>
        </p:nvSpPr>
        <p:spPr>
          <a:xfrm>
            <a:off x="793800" y="3790080"/>
            <a:ext cx="3867120" cy="349920"/>
          </a:xfrm>
          <a:prstGeom prst="rect">
            <a:avLst/>
          </a:prstGeom>
          <a:noFill/>
          <a:ln w="0">
            <a:noFill/>
          </a:ln>
        </p:spPr>
        <p:txBody>
          <a:bodyPr lIns="90000" rIns="90000" tIns="45000" bIns="45000" anchor="t">
            <a:noAutofit/>
          </a:bodyPr>
          <a:p>
            <a:r>
              <a:rPr b="0" lang="en-US" sz="1750" spc="-1" strike="noStrike">
                <a:solidFill>
                  <a:srgbClr val="bfbfbf"/>
                </a:solidFill>
                <a:latin typeface="Open Sans"/>
                <a:ea typeface="Open Sans"/>
              </a:rPr>
              <a:t>- Person is underweight</a:t>
            </a:r>
            <a:endParaRPr b="0" lang="en-IN" sz="1750" spc="-1" strike="noStrike">
              <a:solidFill>
                <a:srgbClr val="000000"/>
              </a:solidFill>
              <a:latin typeface="Arial"/>
            </a:endParaRPr>
          </a:p>
        </p:txBody>
      </p:sp>
      <p:sp>
        <p:nvSpPr>
          <p:cNvPr id="273" name=""/>
          <p:cNvSpPr txBox="1"/>
          <p:nvPr/>
        </p:nvSpPr>
        <p:spPr>
          <a:xfrm>
            <a:off x="632880" y="4690080"/>
            <a:ext cx="3867120" cy="349920"/>
          </a:xfrm>
          <a:prstGeom prst="rect">
            <a:avLst/>
          </a:prstGeom>
          <a:noFill/>
          <a:ln w="0">
            <a:noFill/>
          </a:ln>
        </p:spPr>
        <p:txBody>
          <a:bodyPr lIns="90000" rIns="90000" tIns="45000" bIns="45000" anchor="t">
            <a:noAutofit/>
          </a:bodyPr>
          <a:p>
            <a:r>
              <a:rPr b="0" lang="en-US" sz="1750" spc="-1" strike="noStrike">
                <a:solidFill>
                  <a:srgbClr val="ff8000"/>
                </a:solidFill>
                <a:latin typeface="Open Sans"/>
                <a:ea typeface="Open Sans"/>
              </a:rPr>
              <a:t>- Comes &gt;18.5 and &lt;24.5</a:t>
            </a:r>
            <a:endParaRPr b="0" lang="en-IN" sz="1750" spc="-1" strike="noStrike">
              <a:solidFill>
                <a:srgbClr val="ff8000"/>
              </a:solidFill>
              <a:latin typeface="Arial"/>
            </a:endParaRPr>
          </a:p>
        </p:txBody>
      </p:sp>
      <p:sp>
        <p:nvSpPr>
          <p:cNvPr id="274" name=""/>
          <p:cNvSpPr txBox="1"/>
          <p:nvPr/>
        </p:nvSpPr>
        <p:spPr>
          <a:xfrm>
            <a:off x="796320" y="5050080"/>
            <a:ext cx="3343680" cy="608760"/>
          </a:xfrm>
          <a:prstGeom prst="rect">
            <a:avLst/>
          </a:prstGeom>
          <a:noFill/>
          <a:ln w="0">
            <a:noFill/>
          </a:ln>
        </p:spPr>
        <p:txBody>
          <a:bodyPr lIns="90000" rIns="90000" tIns="45000" bIns="45000" anchor="t">
            <a:noAutofit/>
          </a:bodyPr>
          <a:p>
            <a:r>
              <a:rPr b="0" lang="en-US" sz="1750" spc="-1" strike="noStrike">
                <a:solidFill>
                  <a:srgbClr val="bfbfbf"/>
                </a:solidFill>
                <a:latin typeface="Open Sans"/>
                <a:ea typeface="Open Sans"/>
              </a:rPr>
              <a:t>- Person weight is normal</a:t>
            </a:r>
            <a:endParaRPr b="0" lang="en-IN" sz="1750" spc="-1" strike="noStrike">
              <a:solidFill>
                <a:srgbClr val="000000"/>
              </a:solidFill>
              <a:latin typeface="Arial"/>
            </a:endParaRPr>
          </a:p>
        </p:txBody>
      </p:sp>
      <p:sp>
        <p:nvSpPr>
          <p:cNvPr id="275" name=""/>
          <p:cNvSpPr txBox="1"/>
          <p:nvPr/>
        </p:nvSpPr>
        <p:spPr>
          <a:xfrm>
            <a:off x="695880" y="5760000"/>
            <a:ext cx="3084120" cy="349920"/>
          </a:xfrm>
          <a:prstGeom prst="rect">
            <a:avLst/>
          </a:prstGeom>
          <a:noFill/>
          <a:ln w="0">
            <a:noFill/>
          </a:ln>
        </p:spPr>
        <p:txBody>
          <a:bodyPr lIns="90000" rIns="90000" tIns="45000" bIns="45000" anchor="t">
            <a:noAutofit/>
          </a:bodyPr>
          <a:p>
            <a:r>
              <a:rPr b="0" lang="en-US" sz="1750" spc="-1" strike="noStrike">
                <a:solidFill>
                  <a:srgbClr val="ff8000"/>
                </a:solidFill>
                <a:latin typeface="Open Sans"/>
                <a:ea typeface="Open Sans"/>
              </a:rPr>
              <a:t>- Comes &gt; 24.5</a:t>
            </a:r>
            <a:endParaRPr b="0" lang="en-IN" sz="1750" spc="-1" strike="noStrike">
              <a:solidFill>
                <a:srgbClr val="000000"/>
              </a:solidFill>
              <a:latin typeface="Arial"/>
            </a:endParaRPr>
          </a:p>
        </p:txBody>
      </p:sp>
      <p:sp>
        <p:nvSpPr>
          <p:cNvPr id="276" name=""/>
          <p:cNvSpPr txBox="1"/>
          <p:nvPr/>
        </p:nvSpPr>
        <p:spPr>
          <a:xfrm>
            <a:off x="900000" y="6130080"/>
            <a:ext cx="2998440" cy="349920"/>
          </a:xfrm>
          <a:prstGeom prst="rect">
            <a:avLst/>
          </a:prstGeom>
          <a:noFill/>
          <a:ln w="0">
            <a:noFill/>
          </a:ln>
        </p:spPr>
        <p:txBody>
          <a:bodyPr lIns="90000" rIns="90000" tIns="45000" bIns="45000" anchor="t">
            <a:noAutofit/>
          </a:bodyPr>
          <a:p>
            <a:r>
              <a:rPr b="0" lang="en-US" sz="1750" spc="-1" strike="noStrike">
                <a:solidFill>
                  <a:srgbClr val="bfbfbf"/>
                </a:solidFill>
                <a:latin typeface="Open Sans"/>
                <a:ea typeface="Open Sans"/>
              </a:rPr>
              <a:t>- Person is over weight</a:t>
            </a:r>
            <a:endParaRPr b="0" lang="en-IN" sz="175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77" name="Image 2" descr="preencoded.png"/>
          <p:cNvPicPr/>
          <p:nvPr/>
        </p:nvPicPr>
        <p:blipFill>
          <a:blip r:embed="rId1"/>
          <a:stretch/>
        </p:blipFill>
        <p:spPr>
          <a:xfrm>
            <a:off x="9144000" y="0"/>
            <a:ext cx="5485320" cy="8228520"/>
          </a:xfrm>
          <a:prstGeom prst="rect">
            <a:avLst/>
          </a:prstGeom>
          <a:ln w="0">
            <a:noFill/>
          </a:ln>
        </p:spPr>
      </p:pic>
      <p:sp>
        <p:nvSpPr>
          <p:cNvPr id="278" name="Text 7"/>
          <p:cNvSpPr/>
          <p:nvPr/>
        </p:nvSpPr>
        <p:spPr>
          <a:xfrm>
            <a:off x="793800" y="2328480"/>
            <a:ext cx="7555320" cy="1416600"/>
          </a:xfrm>
          <a:prstGeom prst="rect">
            <a:avLst/>
          </a:prstGeom>
          <a:noFill/>
          <a:ln w="0">
            <a:noFill/>
          </a:ln>
        </p:spPr>
        <p:style>
          <a:lnRef idx="0"/>
          <a:fillRef idx="0"/>
          <a:effectRef idx="0"/>
          <a:fontRef idx="minor"/>
        </p:style>
        <p:txBody>
          <a:bodyPr lIns="0" rIns="0" tIns="0" bIns="0" anchor="t">
            <a:noAutofit/>
          </a:bodyPr>
          <a:p>
            <a:pPr>
              <a:lnSpc>
                <a:spcPts val="5550"/>
              </a:lnSpc>
              <a:tabLst>
                <a:tab algn="l" pos="0"/>
              </a:tabLst>
            </a:pPr>
            <a:r>
              <a:rPr b="0" lang="en-US" sz="4450" spc="-1" strike="noStrike">
                <a:solidFill>
                  <a:srgbClr val="fefefe"/>
                </a:solidFill>
                <a:latin typeface="Instrument Sans Medium"/>
                <a:ea typeface="Instrument Sans Medium"/>
              </a:rPr>
              <a:t>AI Diet Recommendation System: Overview</a:t>
            </a:r>
            <a:endParaRPr b="0" lang="en-IN" sz="4450" spc="-1" strike="noStrike">
              <a:solidFill>
                <a:srgbClr val="000000"/>
              </a:solidFill>
              <a:latin typeface="Arial"/>
            </a:endParaRPr>
          </a:p>
        </p:txBody>
      </p:sp>
      <p:sp>
        <p:nvSpPr>
          <p:cNvPr id="279" name="Text 10"/>
          <p:cNvSpPr/>
          <p:nvPr/>
        </p:nvSpPr>
        <p:spPr>
          <a:xfrm>
            <a:off x="793800" y="4086360"/>
            <a:ext cx="7555320" cy="1813320"/>
          </a:xfrm>
          <a:prstGeom prst="rect">
            <a:avLst/>
          </a:prstGeom>
          <a:noFill/>
          <a:ln w="0">
            <a:noFill/>
          </a:ln>
        </p:spPr>
        <p:style>
          <a:lnRef idx="0"/>
          <a:fillRef idx="0"/>
          <a:effectRef idx="0"/>
          <a:fontRef idx="minor"/>
        </p:style>
        <p:txBody>
          <a:bodyPr lIns="0" rIns="0" tIns="0" bIns="0" anchor="t">
            <a:noAutofit/>
          </a:bodyPr>
          <a:p>
            <a:pPr>
              <a:lnSpc>
                <a:spcPts val="2849"/>
              </a:lnSpc>
              <a:tabLst>
                <a:tab algn="l" pos="0"/>
              </a:tabLst>
            </a:pPr>
            <a:r>
              <a:rPr b="0" lang="en-US" sz="1750" spc="-1" strike="noStrike">
                <a:solidFill>
                  <a:srgbClr val="bfbfbf"/>
                </a:solidFill>
                <a:latin typeface="Open Sans"/>
                <a:ea typeface="Open Sans"/>
              </a:rPr>
              <a:t>Introducing a revolutionary web app for personalized weight management. Leveraging React for a dynamic and user-friendly interface. AI-powered diet recommendations based on individual user weight and goals. Core Tech Stack: React, Machine Learning (specific model type), AI (specific algorithms).</a:t>
            </a:r>
            <a:endParaRPr b="0" lang="en-IN" sz="175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80" name="Image 0" descr="preencoded.png"/>
          <p:cNvPicPr/>
          <p:nvPr/>
        </p:nvPicPr>
        <p:blipFill>
          <a:blip r:embed="rId1"/>
          <a:stretch/>
        </p:blipFill>
        <p:spPr>
          <a:xfrm>
            <a:off x="0" y="0"/>
            <a:ext cx="5485320" cy="8228520"/>
          </a:xfrm>
          <a:prstGeom prst="rect">
            <a:avLst/>
          </a:prstGeom>
          <a:ln w="0">
            <a:noFill/>
          </a:ln>
        </p:spPr>
      </p:pic>
      <p:sp>
        <p:nvSpPr>
          <p:cNvPr id="281" name="Text 0"/>
          <p:cNvSpPr/>
          <p:nvPr/>
        </p:nvSpPr>
        <p:spPr>
          <a:xfrm>
            <a:off x="6228720" y="583560"/>
            <a:ext cx="7658280" cy="1987560"/>
          </a:xfrm>
          <a:prstGeom prst="rect">
            <a:avLst/>
          </a:prstGeom>
          <a:noFill/>
          <a:ln w="0">
            <a:noFill/>
          </a:ln>
        </p:spPr>
        <p:style>
          <a:lnRef idx="0"/>
          <a:fillRef idx="0"/>
          <a:effectRef idx="0"/>
          <a:fontRef idx="minor"/>
        </p:style>
        <p:txBody>
          <a:bodyPr lIns="0" rIns="0" tIns="0" bIns="0" anchor="t">
            <a:noAutofit/>
          </a:bodyPr>
          <a:p>
            <a:pPr>
              <a:lnSpc>
                <a:spcPts val="5199"/>
              </a:lnSpc>
              <a:tabLst>
                <a:tab algn="l" pos="0"/>
              </a:tabLst>
            </a:pPr>
            <a:r>
              <a:rPr b="0" lang="en-US" sz="4150" spc="-1" strike="noStrike">
                <a:solidFill>
                  <a:srgbClr val="fefefe"/>
                </a:solidFill>
                <a:latin typeface="Instrument Sans Medium"/>
                <a:ea typeface="Instrument Sans Medium"/>
              </a:rPr>
              <a:t>Solution: AI-Powered Personalized Diet Recommendations</a:t>
            </a:r>
            <a:endParaRPr b="0" lang="en-IN" sz="4150" spc="-1" strike="noStrike">
              <a:solidFill>
                <a:srgbClr val="000000"/>
              </a:solidFill>
              <a:latin typeface="Arial"/>
            </a:endParaRPr>
          </a:p>
        </p:txBody>
      </p:sp>
      <p:sp>
        <p:nvSpPr>
          <p:cNvPr id="282" name="Shape 1"/>
          <p:cNvSpPr/>
          <p:nvPr/>
        </p:nvSpPr>
        <p:spPr>
          <a:xfrm>
            <a:off x="6228720" y="3128760"/>
            <a:ext cx="476280" cy="476280"/>
          </a:xfrm>
          <a:prstGeom prst="roundRect">
            <a:avLst>
              <a:gd name="adj" fmla="val 6667"/>
            </a:avLst>
          </a:prstGeom>
          <a:solidFill>
            <a:srgbClr val="3e3e3e"/>
          </a:solidFill>
          <a:ln w="0">
            <a:noFill/>
          </a:ln>
        </p:spPr>
        <p:style>
          <a:lnRef idx="0"/>
          <a:fillRef idx="0"/>
          <a:effectRef idx="0"/>
          <a:fontRef idx="minor"/>
        </p:style>
        <p:txBody>
          <a:bodyPr lIns="90000" rIns="90000" tIns="45000" bIns="45000" anchor="t">
            <a:noAutofit/>
          </a:bodyPr>
          <a:p>
            <a:pPr>
              <a:lnSpc>
                <a:spcPct val="100000"/>
              </a:lnSpc>
            </a:pPr>
            <a:endParaRPr b="0" lang="en-IN" sz="1800" spc="-1" strike="noStrike">
              <a:solidFill>
                <a:srgbClr val="ffffff"/>
              </a:solidFill>
              <a:latin typeface="Arial"/>
              <a:ea typeface="DejaVu Sans"/>
            </a:endParaRPr>
          </a:p>
        </p:txBody>
      </p:sp>
      <p:sp>
        <p:nvSpPr>
          <p:cNvPr id="283" name="Text 2"/>
          <p:cNvSpPr/>
          <p:nvPr/>
        </p:nvSpPr>
        <p:spPr>
          <a:xfrm>
            <a:off x="6308280" y="3168720"/>
            <a:ext cx="317160" cy="396720"/>
          </a:xfrm>
          <a:prstGeom prst="rect">
            <a:avLst/>
          </a:prstGeom>
          <a:noFill/>
          <a:ln w="0">
            <a:noFill/>
          </a:ln>
        </p:spPr>
        <p:style>
          <a:lnRef idx="0"/>
          <a:fillRef idx="0"/>
          <a:effectRef idx="0"/>
          <a:fontRef idx="minor"/>
        </p:style>
        <p:txBody>
          <a:bodyPr wrap="none" lIns="0" rIns="0" tIns="0" bIns="0" anchor="t">
            <a:noAutofit/>
          </a:bodyPr>
          <a:p>
            <a:pPr algn="ctr">
              <a:lnSpc>
                <a:spcPts val="2500"/>
              </a:lnSpc>
              <a:tabLst>
                <a:tab algn="l" pos="0"/>
              </a:tabLst>
            </a:pPr>
            <a:r>
              <a:rPr b="0" lang="en-US" sz="2500" spc="-1" strike="noStrike">
                <a:solidFill>
                  <a:srgbClr val="bfbfbf"/>
                </a:solidFill>
                <a:latin typeface="Instrument Sans Medium"/>
                <a:ea typeface="Instrument Sans Medium"/>
              </a:rPr>
              <a:t>1</a:t>
            </a:r>
            <a:endParaRPr b="0" lang="en-IN" sz="2500" spc="-1" strike="noStrike">
              <a:solidFill>
                <a:srgbClr val="000000"/>
              </a:solidFill>
              <a:latin typeface="Arial"/>
            </a:endParaRPr>
          </a:p>
        </p:txBody>
      </p:sp>
      <p:sp>
        <p:nvSpPr>
          <p:cNvPr id="284" name="Text 3"/>
          <p:cNvSpPr/>
          <p:nvPr/>
        </p:nvSpPr>
        <p:spPr>
          <a:xfrm>
            <a:off x="6917760" y="3128760"/>
            <a:ext cx="6969240" cy="338040"/>
          </a:xfrm>
          <a:prstGeom prst="rect">
            <a:avLst/>
          </a:prstGeom>
          <a:noFill/>
          <a:ln w="0">
            <a:noFill/>
          </a:ln>
        </p:spPr>
        <p:style>
          <a:lnRef idx="0"/>
          <a:fillRef idx="0"/>
          <a:effectRef idx="0"/>
          <a:fontRef idx="minor"/>
        </p:style>
        <p:txBody>
          <a:bodyPr wrap="none" lIns="0" rIns="0" tIns="0" bIns="0" anchor="t">
            <a:noAutofit/>
          </a:bodyPr>
          <a:p>
            <a:pPr>
              <a:lnSpc>
                <a:spcPts val="2650"/>
              </a:lnSpc>
              <a:tabLst>
                <a:tab algn="l" pos="0"/>
              </a:tabLst>
            </a:pPr>
            <a:r>
              <a:rPr b="0" lang="en-US" sz="1650" spc="-1" strike="noStrike">
                <a:solidFill>
                  <a:srgbClr val="bfbfbf"/>
                </a:solidFill>
                <a:latin typeface="Open Sans"/>
                <a:ea typeface="Open Sans"/>
              </a:rPr>
              <a:t>Our system analyzes user weight, height, age.</a:t>
            </a:r>
            <a:endParaRPr b="0" lang="en-IN" sz="1650" spc="-1" strike="noStrike">
              <a:solidFill>
                <a:srgbClr val="000000"/>
              </a:solidFill>
              <a:latin typeface="Arial"/>
            </a:endParaRPr>
          </a:p>
        </p:txBody>
      </p:sp>
      <p:sp>
        <p:nvSpPr>
          <p:cNvPr id="285" name="Shape 4"/>
          <p:cNvSpPr/>
          <p:nvPr/>
        </p:nvSpPr>
        <p:spPr>
          <a:xfrm>
            <a:off x="6228720" y="4295160"/>
            <a:ext cx="476280" cy="476280"/>
          </a:xfrm>
          <a:prstGeom prst="roundRect">
            <a:avLst>
              <a:gd name="adj" fmla="val 6667"/>
            </a:avLst>
          </a:prstGeom>
          <a:solidFill>
            <a:srgbClr val="3e3e3e"/>
          </a:solidFill>
          <a:ln w="0">
            <a:noFill/>
          </a:ln>
        </p:spPr>
        <p:style>
          <a:lnRef idx="0"/>
          <a:fillRef idx="0"/>
          <a:effectRef idx="0"/>
          <a:fontRef idx="minor"/>
        </p:style>
        <p:txBody>
          <a:bodyPr lIns="90000" rIns="90000" tIns="45000" bIns="45000" anchor="t">
            <a:noAutofit/>
          </a:bodyPr>
          <a:p>
            <a:pPr>
              <a:lnSpc>
                <a:spcPct val="100000"/>
              </a:lnSpc>
            </a:pPr>
            <a:endParaRPr b="0" lang="en-IN" sz="1800" spc="-1" strike="noStrike">
              <a:solidFill>
                <a:srgbClr val="ffffff"/>
              </a:solidFill>
              <a:latin typeface="Arial"/>
              <a:ea typeface="DejaVu Sans"/>
            </a:endParaRPr>
          </a:p>
        </p:txBody>
      </p:sp>
      <p:sp>
        <p:nvSpPr>
          <p:cNvPr id="286" name="Text 5"/>
          <p:cNvSpPr/>
          <p:nvPr/>
        </p:nvSpPr>
        <p:spPr>
          <a:xfrm>
            <a:off x="6308280" y="4335120"/>
            <a:ext cx="317160" cy="396720"/>
          </a:xfrm>
          <a:prstGeom prst="rect">
            <a:avLst/>
          </a:prstGeom>
          <a:noFill/>
          <a:ln w="0">
            <a:noFill/>
          </a:ln>
        </p:spPr>
        <p:style>
          <a:lnRef idx="0"/>
          <a:fillRef idx="0"/>
          <a:effectRef idx="0"/>
          <a:fontRef idx="minor"/>
        </p:style>
        <p:txBody>
          <a:bodyPr wrap="none" lIns="0" rIns="0" tIns="0" bIns="0" anchor="t">
            <a:noAutofit/>
          </a:bodyPr>
          <a:p>
            <a:pPr algn="ctr">
              <a:lnSpc>
                <a:spcPts val="2500"/>
              </a:lnSpc>
              <a:tabLst>
                <a:tab algn="l" pos="0"/>
              </a:tabLst>
            </a:pPr>
            <a:r>
              <a:rPr b="0" lang="en-US" sz="2500" spc="-1" strike="noStrike">
                <a:solidFill>
                  <a:srgbClr val="bfbfbf"/>
                </a:solidFill>
                <a:latin typeface="Instrument Sans Medium"/>
                <a:ea typeface="Instrument Sans Medium"/>
              </a:rPr>
              <a:t>2</a:t>
            </a:r>
            <a:endParaRPr b="0" lang="en-IN" sz="2500" spc="-1" strike="noStrike">
              <a:solidFill>
                <a:srgbClr val="000000"/>
              </a:solidFill>
              <a:latin typeface="Arial"/>
            </a:endParaRPr>
          </a:p>
        </p:txBody>
      </p:sp>
      <p:sp>
        <p:nvSpPr>
          <p:cNvPr id="287" name="Text 6"/>
          <p:cNvSpPr/>
          <p:nvPr/>
        </p:nvSpPr>
        <p:spPr>
          <a:xfrm>
            <a:off x="6917760" y="4295160"/>
            <a:ext cx="6969240" cy="677160"/>
          </a:xfrm>
          <a:prstGeom prst="rect">
            <a:avLst/>
          </a:prstGeom>
          <a:noFill/>
          <a:ln w="0">
            <a:noFill/>
          </a:ln>
        </p:spPr>
        <p:style>
          <a:lnRef idx="0"/>
          <a:fillRef idx="0"/>
          <a:effectRef idx="0"/>
          <a:fontRef idx="minor"/>
        </p:style>
        <p:txBody>
          <a:bodyPr lIns="0" rIns="0" tIns="0" bIns="0" anchor="t">
            <a:noAutofit/>
          </a:bodyPr>
          <a:p>
            <a:pPr>
              <a:lnSpc>
                <a:spcPts val="2650"/>
              </a:lnSpc>
              <a:tabLst>
                <a:tab algn="l" pos="0"/>
              </a:tabLst>
            </a:pPr>
            <a:r>
              <a:rPr b="0" lang="en-US" sz="1650" spc="-1" strike="noStrike">
                <a:solidFill>
                  <a:srgbClr val="bfbfbf"/>
                </a:solidFill>
                <a:latin typeface="Open Sans"/>
                <a:ea typeface="Open Sans"/>
              </a:rPr>
              <a:t>Utilizes machine learning algorithms trained on a dataset of diverse individuals and their dietary responses.</a:t>
            </a:r>
            <a:endParaRPr b="0" lang="en-IN" sz="1650" spc="-1" strike="noStrike">
              <a:solidFill>
                <a:srgbClr val="000000"/>
              </a:solidFill>
              <a:latin typeface="Arial"/>
            </a:endParaRPr>
          </a:p>
        </p:txBody>
      </p:sp>
      <p:sp>
        <p:nvSpPr>
          <p:cNvPr id="288" name="Shape 7"/>
          <p:cNvSpPr/>
          <p:nvPr/>
        </p:nvSpPr>
        <p:spPr>
          <a:xfrm>
            <a:off x="6228720" y="5461920"/>
            <a:ext cx="476280" cy="476280"/>
          </a:xfrm>
          <a:prstGeom prst="roundRect">
            <a:avLst>
              <a:gd name="adj" fmla="val 6667"/>
            </a:avLst>
          </a:prstGeom>
          <a:solidFill>
            <a:srgbClr val="3e3e3e"/>
          </a:solidFill>
          <a:ln w="0">
            <a:noFill/>
          </a:ln>
        </p:spPr>
        <p:style>
          <a:lnRef idx="0"/>
          <a:fillRef idx="0"/>
          <a:effectRef idx="0"/>
          <a:fontRef idx="minor"/>
        </p:style>
        <p:txBody>
          <a:bodyPr lIns="90000" rIns="90000" tIns="45000" bIns="45000" anchor="t">
            <a:noAutofit/>
          </a:bodyPr>
          <a:p>
            <a:pPr>
              <a:lnSpc>
                <a:spcPct val="100000"/>
              </a:lnSpc>
            </a:pPr>
            <a:endParaRPr b="0" lang="en-IN" sz="1800" spc="-1" strike="noStrike">
              <a:solidFill>
                <a:srgbClr val="ffffff"/>
              </a:solidFill>
              <a:latin typeface="Arial"/>
              <a:ea typeface="DejaVu Sans"/>
            </a:endParaRPr>
          </a:p>
        </p:txBody>
      </p:sp>
      <p:sp>
        <p:nvSpPr>
          <p:cNvPr id="289" name="Text 8"/>
          <p:cNvSpPr/>
          <p:nvPr/>
        </p:nvSpPr>
        <p:spPr>
          <a:xfrm>
            <a:off x="6308280" y="5501520"/>
            <a:ext cx="317160" cy="396720"/>
          </a:xfrm>
          <a:prstGeom prst="rect">
            <a:avLst/>
          </a:prstGeom>
          <a:noFill/>
          <a:ln w="0">
            <a:noFill/>
          </a:ln>
        </p:spPr>
        <p:style>
          <a:lnRef idx="0"/>
          <a:fillRef idx="0"/>
          <a:effectRef idx="0"/>
          <a:fontRef idx="minor"/>
        </p:style>
        <p:txBody>
          <a:bodyPr wrap="none" lIns="0" rIns="0" tIns="0" bIns="0" anchor="t">
            <a:noAutofit/>
          </a:bodyPr>
          <a:p>
            <a:pPr algn="ctr">
              <a:lnSpc>
                <a:spcPts val="2500"/>
              </a:lnSpc>
              <a:tabLst>
                <a:tab algn="l" pos="0"/>
              </a:tabLst>
            </a:pPr>
            <a:r>
              <a:rPr b="0" lang="en-US" sz="2500" spc="-1" strike="noStrike">
                <a:solidFill>
                  <a:srgbClr val="bfbfbf"/>
                </a:solidFill>
                <a:latin typeface="Instrument Sans Medium"/>
                <a:ea typeface="Instrument Sans Medium"/>
              </a:rPr>
              <a:t>3</a:t>
            </a:r>
            <a:endParaRPr b="0" lang="en-IN" sz="2500" spc="-1" strike="noStrike">
              <a:solidFill>
                <a:srgbClr val="000000"/>
              </a:solidFill>
              <a:latin typeface="Arial"/>
            </a:endParaRPr>
          </a:p>
        </p:txBody>
      </p:sp>
      <p:sp>
        <p:nvSpPr>
          <p:cNvPr id="290" name="Text 9"/>
          <p:cNvSpPr/>
          <p:nvPr/>
        </p:nvSpPr>
        <p:spPr>
          <a:xfrm>
            <a:off x="6917760" y="5461920"/>
            <a:ext cx="6969240" cy="1016640"/>
          </a:xfrm>
          <a:prstGeom prst="rect">
            <a:avLst/>
          </a:prstGeom>
          <a:noFill/>
          <a:ln w="0">
            <a:noFill/>
          </a:ln>
        </p:spPr>
        <p:style>
          <a:lnRef idx="0"/>
          <a:fillRef idx="0"/>
          <a:effectRef idx="0"/>
          <a:fontRef idx="minor"/>
        </p:style>
        <p:txBody>
          <a:bodyPr lIns="0" rIns="0" tIns="0" bIns="0" anchor="t">
            <a:noAutofit/>
          </a:bodyPr>
          <a:p>
            <a:pPr>
              <a:lnSpc>
                <a:spcPts val="2650"/>
              </a:lnSpc>
              <a:tabLst>
                <a:tab algn="l" pos="0"/>
              </a:tabLst>
            </a:pPr>
            <a:r>
              <a:rPr b="0" lang="en-US" sz="1650" spc="-1" strike="noStrike">
                <a:solidFill>
                  <a:srgbClr val="bfbfbf"/>
                </a:solidFill>
                <a:latin typeface="Open Sans"/>
                <a:ea typeface="Open Sans"/>
              </a:rPr>
              <a:t>AI model considers key nutritional parameters (e.g., macronutrient ratios, calorie intake, micronutrient needs) for optimal health.</a:t>
            </a:r>
            <a:endParaRPr b="0" lang="en-IN" sz="1650" spc="-1" strike="noStrike">
              <a:solidFill>
                <a:srgbClr val="000000"/>
              </a:solidFill>
              <a:latin typeface="Arial"/>
            </a:endParaRPr>
          </a:p>
        </p:txBody>
      </p:sp>
      <p:sp>
        <p:nvSpPr>
          <p:cNvPr id="291" name="Shape 10"/>
          <p:cNvSpPr/>
          <p:nvPr/>
        </p:nvSpPr>
        <p:spPr>
          <a:xfrm>
            <a:off x="6228720" y="6930000"/>
            <a:ext cx="476280" cy="476280"/>
          </a:xfrm>
          <a:prstGeom prst="roundRect">
            <a:avLst>
              <a:gd name="adj" fmla="val 6667"/>
            </a:avLst>
          </a:prstGeom>
          <a:solidFill>
            <a:srgbClr val="3e3e3e"/>
          </a:solidFill>
          <a:ln w="0">
            <a:noFill/>
          </a:ln>
        </p:spPr>
        <p:style>
          <a:lnRef idx="0"/>
          <a:fillRef idx="0"/>
          <a:effectRef idx="0"/>
          <a:fontRef idx="minor"/>
        </p:style>
        <p:txBody>
          <a:bodyPr lIns="90000" rIns="90000" tIns="45000" bIns="45000" anchor="t">
            <a:noAutofit/>
          </a:bodyPr>
          <a:p>
            <a:pPr>
              <a:lnSpc>
                <a:spcPct val="100000"/>
              </a:lnSpc>
            </a:pPr>
            <a:endParaRPr b="0" lang="en-IN" sz="1800" spc="-1" strike="noStrike">
              <a:solidFill>
                <a:srgbClr val="ffffff"/>
              </a:solidFill>
              <a:latin typeface="Arial"/>
              <a:ea typeface="DejaVu Sans"/>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92" name="Image 0" descr="preencoded.png"/>
          <p:cNvPicPr/>
          <p:nvPr/>
        </p:nvPicPr>
        <p:blipFill>
          <a:blip r:embed="rId1"/>
          <a:stretch/>
        </p:blipFill>
        <p:spPr>
          <a:xfrm>
            <a:off x="9144000" y="0"/>
            <a:ext cx="5485320" cy="8228520"/>
          </a:xfrm>
          <a:prstGeom prst="rect">
            <a:avLst/>
          </a:prstGeom>
          <a:ln w="0">
            <a:noFill/>
          </a:ln>
        </p:spPr>
      </p:pic>
      <p:sp>
        <p:nvSpPr>
          <p:cNvPr id="293" name="Text 0"/>
          <p:cNvSpPr/>
          <p:nvPr/>
        </p:nvSpPr>
        <p:spPr>
          <a:xfrm>
            <a:off x="793800" y="1081080"/>
            <a:ext cx="7555320" cy="1416600"/>
          </a:xfrm>
          <a:prstGeom prst="rect">
            <a:avLst/>
          </a:prstGeom>
          <a:noFill/>
          <a:ln w="0">
            <a:noFill/>
          </a:ln>
        </p:spPr>
        <p:style>
          <a:lnRef idx="0"/>
          <a:fillRef idx="0"/>
          <a:effectRef idx="0"/>
          <a:fontRef idx="minor"/>
        </p:style>
        <p:txBody>
          <a:bodyPr lIns="0" rIns="0" tIns="0" bIns="0" anchor="t">
            <a:noAutofit/>
          </a:bodyPr>
          <a:p>
            <a:pPr>
              <a:lnSpc>
                <a:spcPts val="5550"/>
              </a:lnSpc>
              <a:tabLst>
                <a:tab algn="l" pos="0"/>
              </a:tabLst>
            </a:pPr>
            <a:r>
              <a:rPr b="0" lang="en-US" sz="4450" spc="-1" strike="noStrike">
                <a:solidFill>
                  <a:srgbClr val="fefefe"/>
                </a:solidFill>
                <a:latin typeface="Instrument Sans Medium"/>
                <a:ea typeface="Instrument Sans Medium"/>
              </a:rPr>
              <a:t>React Frontend: User-Friendly Interface</a:t>
            </a:r>
            <a:endParaRPr b="0" lang="en-IN" sz="4450" spc="-1" strike="noStrike">
              <a:solidFill>
                <a:srgbClr val="000000"/>
              </a:solidFill>
              <a:latin typeface="Arial"/>
            </a:endParaRPr>
          </a:p>
        </p:txBody>
      </p:sp>
      <p:sp>
        <p:nvSpPr>
          <p:cNvPr id="294" name="Shape 1"/>
          <p:cNvSpPr/>
          <p:nvPr/>
        </p:nvSpPr>
        <p:spPr>
          <a:xfrm>
            <a:off x="793800" y="2838960"/>
            <a:ext cx="7555320" cy="815400"/>
          </a:xfrm>
          <a:prstGeom prst="roundRect">
            <a:avLst>
              <a:gd name="adj" fmla="val 4167"/>
            </a:avLst>
          </a:prstGeom>
          <a:solidFill>
            <a:srgbClr val="3e3e3e"/>
          </a:solidFill>
          <a:ln w="0">
            <a:noFill/>
          </a:ln>
        </p:spPr>
        <p:style>
          <a:lnRef idx="0"/>
          <a:fillRef idx="0"/>
          <a:effectRef idx="0"/>
          <a:fontRef idx="minor"/>
        </p:style>
        <p:txBody>
          <a:bodyPr lIns="90000" rIns="90000" tIns="45000" bIns="45000" anchor="t">
            <a:noAutofit/>
          </a:bodyPr>
          <a:p>
            <a:pPr>
              <a:lnSpc>
                <a:spcPct val="100000"/>
              </a:lnSpc>
            </a:pPr>
            <a:endParaRPr b="0" lang="en-IN" sz="1800" spc="-1" strike="noStrike">
              <a:solidFill>
                <a:srgbClr val="ffffff"/>
              </a:solidFill>
              <a:latin typeface="Arial"/>
              <a:ea typeface="DejaVu Sans"/>
            </a:endParaRPr>
          </a:p>
        </p:txBody>
      </p:sp>
      <p:sp>
        <p:nvSpPr>
          <p:cNvPr id="295" name="Text 2"/>
          <p:cNvSpPr/>
          <p:nvPr/>
        </p:nvSpPr>
        <p:spPr>
          <a:xfrm>
            <a:off x="1020600" y="3065760"/>
            <a:ext cx="7101720" cy="361800"/>
          </a:xfrm>
          <a:prstGeom prst="rect">
            <a:avLst/>
          </a:prstGeom>
          <a:noFill/>
          <a:ln w="0">
            <a:noFill/>
          </a:ln>
        </p:spPr>
        <p:style>
          <a:lnRef idx="0"/>
          <a:fillRef idx="0"/>
          <a:effectRef idx="0"/>
          <a:fontRef idx="minor"/>
        </p:style>
        <p:txBody>
          <a:bodyPr wrap="none" lIns="0" rIns="0" tIns="0" bIns="0" anchor="t">
            <a:noAutofit/>
          </a:bodyPr>
          <a:p>
            <a:pPr>
              <a:lnSpc>
                <a:spcPts val="2849"/>
              </a:lnSpc>
              <a:tabLst>
                <a:tab algn="l" pos="0"/>
              </a:tabLst>
            </a:pPr>
            <a:r>
              <a:rPr b="0" lang="en-US" sz="1750" spc="-1" strike="noStrike">
                <a:solidFill>
                  <a:srgbClr val="bfbfbf"/>
                </a:solidFill>
                <a:latin typeface="Open Sans"/>
                <a:ea typeface="Open Sans"/>
              </a:rPr>
              <a:t>Intuitive user onboarding and profile creation process.</a:t>
            </a:r>
            <a:endParaRPr b="0" lang="en-IN" sz="1750" spc="-1" strike="noStrike">
              <a:solidFill>
                <a:srgbClr val="000000"/>
              </a:solidFill>
              <a:latin typeface="Arial"/>
            </a:endParaRPr>
          </a:p>
        </p:txBody>
      </p:sp>
      <p:sp>
        <p:nvSpPr>
          <p:cNvPr id="296" name="Shape 3"/>
          <p:cNvSpPr/>
          <p:nvPr/>
        </p:nvSpPr>
        <p:spPr>
          <a:xfrm>
            <a:off x="793800" y="3882240"/>
            <a:ext cx="7555320" cy="815400"/>
          </a:xfrm>
          <a:prstGeom prst="roundRect">
            <a:avLst>
              <a:gd name="adj" fmla="val 4167"/>
            </a:avLst>
          </a:prstGeom>
          <a:solidFill>
            <a:srgbClr val="3e3e3e"/>
          </a:solidFill>
          <a:ln w="0">
            <a:noFill/>
          </a:ln>
        </p:spPr>
        <p:style>
          <a:lnRef idx="0"/>
          <a:fillRef idx="0"/>
          <a:effectRef idx="0"/>
          <a:fontRef idx="minor"/>
        </p:style>
        <p:txBody>
          <a:bodyPr lIns="90000" rIns="90000" tIns="45000" bIns="45000" anchor="t">
            <a:noAutofit/>
          </a:bodyPr>
          <a:p>
            <a:pPr>
              <a:lnSpc>
                <a:spcPct val="100000"/>
              </a:lnSpc>
            </a:pPr>
            <a:endParaRPr b="0" lang="en-IN" sz="1800" spc="-1" strike="noStrike">
              <a:solidFill>
                <a:srgbClr val="ffffff"/>
              </a:solidFill>
              <a:latin typeface="Arial"/>
              <a:ea typeface="DejaVu Sans"/>
            </a:endParaRPr>
          </a:p>
        </p:txBody>
      </p:sp>
      <p:sp>
        <p:nvSpPr>
          <p:cNvPr id="297" name="Text 4"/>
          <p:cNvSpPr/>
          <p:nvPr/>
        </p:nvSpPr>
        <p:spPr>
          <a:xfrm>
            <a:off x="1020600" y="4109040"/>
            <a:ext cx="7101720" cy="361800"/>
          </a:xfrm>
          <a:prstGeom prst="rect">
            <a:avLst/>
          </a:prstGeom>
          <a:noFill/>
          <a:ln w="0">
            <a:noFill/>
          </a:ln>
        </p:spPr>
        <p:style>
          <a:lnRef idx="0"/>
          <a:fillRef idx="0"/>
          <a:effectRef idx="0"/>
          <a:fontRef idx="minor"/>
        </p:style>
        <p:txBody>
          <a:bodyPr wrap="none" lIns="0" rIns="0" tIns="0" bIns="0" anchor="t">
            <a:noAutofit/>
          </a:bodyPr>
          <a:p>
            <a:pPr>
              <a:lnSpc>
                <a:spcPts val="2849"/>
              </a:lnSpc>
              <a:tabLst>
                <a:tab algn="l" pos="0"/>
              </a:tabLst>
            </a:pPr>
            <a:r>
              <a:rPr b="0" lang="en-US" sz="1750" spc="-1" strike="noStrike">
                <a:solidFill>
                  <a:srgbClr val="bfbfbf"/>
                </a:solidFill>
                <a:latin typeface="Open Sans"/>
                <a:ea typeface="Open Sans"/>
              </a:rPr>
              <a:t>Interactive user experience.</a:t>
            </a:r>
            <a:endParaRPr b="0" lang="en-IN" sz="1750" spc="-1" strike="noStrike">
              <a:solidFill>
                <a:srgbClr val="000000"/>
              </a:solidFill>
              <a:latin typeface="Arial"/>
            </a:endParaRPr>
          </a:p>
        </p:txBody>
      </p:sp>
      <p:sp>
        <p:nvSpPr>
          <p:cNvPr id="298" name="Shape 5"/>
          <p:cNvSpPr/>
          <p:nvPr/>
        </p:nvSpPr>
        <p:spPr>
          <a:xfrm>
            <a:off x="793800" y="4925520"/>
            <a:ext cx="7555320" cy="1178280"/>
          </a:xfrm>
          <a:prstGeom prst="roundRect">
            <a:avLst>
              <a:gd name="adj" fmla="val 2885"/>
            </a:avLst>
          </a:prstGeom>
          <a:solidFill>
            <a:srgbClr val="3e3e3e"/>
          </a:solidFill>
          <a:ln w="0">
            <a:noFill/>
          </a:ln>
        </p:spPr>
        <p:style>
          <a:lnRef idx="0"/>
          <a:fillRef idx="0"/>
          <a:effectRef idx="0"/>
          <a:fontRef idx="minor"/>
        </p:style>
        <p:txBody>
          <a:bodyPr lIns="90000" rIns="90000" tIns="45000" bIns="45000" anchor="t">
            <a:noAutofit/>
          </a:bodyPr>
          <a:p>
            <a:pPr>
              <a:lnSpc>
                <a:spcPct val="100000"/>
              </a:lnSpc>
            </a:pPr>
            <a:endParaRPr b="0" lang="en-IN" sz="1800" spc="-1" strike="noStrike">
              <a:solidFill>
                <a:srgbClr val="ffffff"/>
              </a:solidFill>
              <a:latin typeface="Arial"/>
              <a:ea typeface="DejaVu Sans"/>
            </a:endParaRPr>
          </a:p>
        </p:txBody>
      </p:sp>
      <p:sp>
        <p:nvSpPr>
          <p:cNvPr id="299" name="Text 6"/>
          <p:cNvSpPr/>
          <p:nvPr/>
        </p:nvSpPr>
        <p:spPr>
          <a:xfrm>
            <a:off x="1020600" y="5152320"/>
            <a:ext cx="7101720" cy="724680"/>
          </a:xfrm>
          <a:prstGeom prst="rect">
            <a:avLst/>
          </a:prstGeom>
          <a:noFill/>
          <a:ln w="0">
            <a:noFill/>
          </a:ln>
        </p:spPr>
        <p:style>
          <a:lnRef idx="0"/>
          <a:fillRef idx="0"/>
          <a:effectRef idx="0"/>
          <a:fontRef idx="minor"/>
        </p:style>
        <p:txBody>
          <a:bodyPr lIns="0" rIns="0" tIns="0" bIns="0" anchor="t">
            <a:noAutofit/>
          </a:bodyPr>
          <a:p>
            <a:pPr>
              <a:lnSpc>
                <a:spcPts val="2849"/>
              </a:lnSpc>
              <a:tabLst>
                <a:tab algn="l" pos="0"/>
              </a:tabLst>
            </a:pPr>
            <a:r>
              <a:rPr b="0" lang="en-US" sz="1750" spc="-1" strike="noStrike">
                <a:solidFill>
                  <a:srgbClr val="bfbfbf"/>
                </a:solidFill>
                <a:latin typeface="Open Sans"/>
                <a:ea typeface="Open Sans"/>
              </a:rPr>
              <a:t>Dynamic display of AI-generated diet recommendations, including meal plans and recipes.</a:t>
            </a:r>
            <a:endParaRPr b="0" lang="en-IN" sz="1750" spc="-1" strike="noStrike">
              <a:solidFill>
                <a:srgbClr val="000000"/>
              </a:solidFill>
              <a:latin typeface="Arial"/>
            </a:endParaRPr>
          </a:p>
        </p:txBody>
      </p:sp>
      <p:sp>
        <p:nvSpPr>
          <p:cNvPr id="300" name="Shape 7"/>
          <p:cNvSpPr/>
          <p:nvPr/>
        </p:nvSpPr>
        <p:spPr>
          <a:xfrm>
            <a:off x="793800" y="6332040"/>
            <a:ext cx="7555320" cy="815400"/>
          </a:xfrm>
          <a:prstGeom prst="roundRect">
            <a:avLst>
              <a:gd name="adj" fmla="val 4167"/>
            </a:avLst>
          </a:prstGeom>
          <a:solidFill>
            <a:srgbClr val="3e3e3e"/>
          </a:solidFill>
          <a:ln w="0">
            <a:noFill/>
          </a:ln>
        </p:spPr>
        <p:style>
          <a:lnRef idx="0"/>
          <a:fillRef idx="0"/>
          <a:effectRef idx="0"/>
          <a:fontRef idx="minor"/>
        </p:style>
        <p:txBody>
          <a:bodyPr lIns="90000" rIns="90000" tIns="45000" bIns="45000" anchor="t">
            <a:noAutofit/>
          </a:bodyPr>
          <a:p>
            <a:pPr>
              <a:lnSpc>
                <a:spcPct val="100000"/>
              </a:lnSpc>
            </a:pPr>
            <a:endParaRPr b="0" lang="en-IN" sz="1800" spc="-1" strike="noStrike">
              <a:solidFill>
                <a:srgbClr val="ffffff"/>
              </a:solidFill>
              <a:latin typeface="Arial"/>
              <a:ea typeface="DejaVu Sans"/>
            </a:endParaRPr>
          </a:p>
        </p:txBody>
      </p:sp>
      <p:sp>
        <p:nvSpPr>
          <p:cNvPr id="301" name="Text 8"/>
          <p:cNvSpPr/>
          <p:nvPr/>
        </p:nvSpPr>
        <p:spPr>
          <a:xfrm>
            <a:off x="1020600" y="6558840"/>
            <a:ext cx="7101720" cy="361800"/>
          </a:xfrm>
          <a:prstGeom prst="rect">
            <a:avLst/>
          </a:prstGeom>
          <a:noFill/>
          <a:ln w="0">
            <a:noFill/>
          </a:ln>
        </p:spPr>
        <p:style>
          <a:lnRef idx="0"/>
          <a:fillRef idx="0"/>
          <a:effectRef idx="0"/>
          <a:fontRef idx="minor"/>
        </p:style>
        <p:txBody>
          <a:bodyPr wrap="none" lIns="0" rIns="0" tIns="0" bIns="0" anchor="t">
            <a:noAutofit/>
          </a:bodyPr>
          <a:p>
            <a:pPr>
              <a:lnSpc>
                <a:spcPts val="2849"/>
              </a:lnSpc>
              <a:tabLst>
                <a:tab algn="l" pos="0"/>
              </a:tabLst>
            </a:pPr>
            <a:r>
              <a:rPr b="0" lang="en-US" sz="1750" spc="-1" strike="noStrike">
                <a:solidFill>
                  <a:srgbClr val="bfbfbf"/>
                </a:solidFill>
                <a:latin typeface="Open Sans"/>
                <a:ea typeface="Open Sans"/>
              </a:rPr>
              <a:t>Track record of user</a:t>
            </a:r>
            <a:endParaRPr b="0" lang="en-IN" sz="175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2" name="Text 0"/>
          <p:cNvSpPr/>
          <p:nvPr/>
        </p:nvSpPr>
        <p:spPr>
          <a:xfrm>
            <a:off x="775800" y="609480"/>
            <a:ext cx="12574080" cy="691560"/>
          </a:xfrm>
          <a:prstGeom prst="rect">
            <a:avLst/>
          </a:prstGeom>
          <a:noFill/>
          <a:ln w="0">
            <a:noFill/>
          </a:ln>
        </p:spPr>
        <p:style>
          <a:lnRef idx="0"/>
          <a:fillRef idx="0"/>
          <a:effectRef idx="0"/>
          <a:fontRef idx="minor"/>
        </p:style>
        <p:txBody>
          <a:bodyPr wrap="none" lIns="0" rIns="0" tIns="0" bIns="0" anchor="t">
            <a:noAutofit/>
          </a:bodyPr>
          <a:p>
            <a:pPr>
              <a:lnSpc>
                <a:spcPts val="5451"/>
              </a:lnSpc>
              <a:tabLst>
                <a:tab algn="l" pos="0"/>
              </a:tabLst>
            </a:pPr>
            <a:r>
              <a:rPr b="0" lang="en-US" sz="4350" spc="-1" strike="noStrike">
                <a:solidFill>
                  <a:srgbClr val="fefefe"/>
                </a:solidFill>
                <a:latin typeface="Instrument Sans Medium"/>
                <a:ea typeface="Instrument Sans Medium"/>
              </a:rPr>
              <a:t>Benefits: Personalized, Effective, and Sustainable</a:t>
            </a:r>
            <a:endParaRPr b="0" lang="en-IN" sz="4350" spc="-1" strike="noStrike">
              <a:solidFill>
                <a:srgbClr val="000000"/>
              </a:solidFill>
              <a:latin typeface="Arial"/>
            </a:endParaRPr>
          </a:p>
        </p:txBody>
      </p:sp>
      <p:sp>
        <p:nvSpPr>
          <p:cNvPr id="303" name="Shape 1"/>
          <p:cNvSpPr/>
          <p:nvPr/>
        </p:nvSpPr>
        <p:spPr>
          <a:xfrm>
            <a:off x="7300080" y="1745640"/>
            <a:ext cx="29520" cy="5873760"/>
          </a:xfrm>
          <a:prstGeom prst="roundRect">
            <a:avLst>
              <a:gd name="adj" fmla="val 109102"/>
            </a:avLst>
          </a:prstGeom>
          <a:solidFill>
            <a:srgbClr val="575757"/>
          </a:solidFill>
          <a:ln w="0">
            <a:noFill/>
          </a:ln>
        </p:spPr>
        <p:style>
          <a:lnRef idx="0"/>
          <a:fillRef idx="0"/>
          <a:effectRef idx="0"/>
          <a:fontRef idx="minor"/>
        </p:style>
        <p:txBody>
          <a:bodyPr lIns="90000" rIns="90000" tIns="45000" bIns="45000" anchor="t">
            <a:noAutofit/>
          </a:bodyPr>
          <a:p>
            <a:pPr>
              <a:lnSpc>
                <a:spcPct val="100000"/>
              </a:lnSpc>
            </a:pPr>
            <a:endParaRPr b="0" lang="en-IN" sz="1800" spc="-1" strike="noStrike">
              <a:solidFill>
                <a:srgbClr val="000000"/>
              </a:solidFill>
              <a:latin typeface="Arial"/>
              <a:ea typeface="DejaVu Sans"/>
            </a:endParaRPr>
          </a:p>
        </p:txBody>
      </p:sp>
      <p:sp>
        <p:nvSpPr>
          <p:cNvPr id="304" name="Shape 2"/>
          <p:cNvSpPr/>
          <p:nvPr/>
        </p:nvSpPr>
        <p:spPr>
          <a:xfrm>
            <a:off x="6431400" y="2229120"/>
            <a:ext cx="663840" cy="29520"/>
          </a:xfrm>
          <a:prstGeom prst="roundRect">
            <a:avLst>
              <a:gd name="adj" fmla="val 109102"/>
            </a:avLst>
          </a:prstGeom>
          <a:solidFill>
            <a:srgbClr val="575757"/>
          </a:solidFill>
          <a:ln w="0">
            <a:noFill/>
          </a:ln>
        </p:spPr>
        <p:style>
          <a:lnRef idx="0"/>
          <a:fillRef idx="0"/>
          <a:effectRef idx="0"/>
          <a:fontRef idx="minor"/>
        </p:style>
        <p:txBody>
          <a:bodyPr lIns="90000" rIns="90000" tIns="-23400" bIns="-23400" anchor="t">
            <a:noAutofit/>
          </a:bodyPr>
          <a:p>
            <a:pPr>
              <a:lnSpc>
                <a:spcPct val="100000"/>
              </a:lnSpc>
            </a:pPr>
            <a:endParaRPr b="0" lang="en-IN" sz="1800" spc="-1" strike="noStrike">
              <a:solidFill>
                <a:srgbClr val="000000"/>
              </a:solidFill>
              <a:latin typeface="Arial"/>
              <a:ea typeface="DejaVu Sans"/>
            </a:endParaRPr>
          </a:p>
        </p:txBody>
      </p:sp>
      <p:sp>
        <p:nvSpPr>
          <p:cNvPr id="305" name="Shape 3"/>
          <p:cNvSpPr/>
          <p:nvPr/>
        </p:nvSpPr>
        <p:spPr>
          <a:xfrm>
            <a:off x="7065720" y="1995120"/>
            <a:ext cx="497520" cy="497520"/>
          </a:xfrm>
          <a:prstGeom prst="roundRect">
            <a:avLst>
              <a:gd name="adj" fmla="val 6668"/>
            </a:avLst>
          </a:prstGeom>
          <a:solidFill>
            <a:srgbClr val="3e3e3e"/>
          </a:solidFill>
          <a:ln w="0">
            <a:noFill/>
          </a:ln>
        </p:spPr>
        <p:style>
          <a:lnRef idx="0"/>
          <a:fillRef idx="0"/>
          <a:effectRef idx="0"/>
          <a:fontRef idx="minor"/>
        </p:style>
        <p:txBody>
          <a:bodyPr lIns="90000" rIns="90000" tIns="45000" bIns="45000" anchor="t">
            <a:noAutofit/>
          </a:bodyPr>
          <a:p>
            <a:pPr>
              <a:lnSpc>
                <a:spcPct val="100000"/>
              </a:lnSpc>
            </a:pPr>
            <a:endParaRPr b="0" lang="en-IN" sz="1800" spc="-1" strike="noStrike">
              <a:solidFill>
                <a:srgbClr val="ffffff"/>
              </a:solidFill>
              <a:latin typeface="Arial"/>
              <a:ea typeface="DejaVu Sans"/>
            </a:endParaRPr>
          </a:p>
        </p:txBody>
      </p:sp>
      <p:sp>
        <p:nvSpPr>
          <p:cNvPr id="306" name="Text 4"/>
          <p:cNvSpPr/>
          <p:nvPr/>
        </p:nvSpPr>
        <p:spPr>
          <a:xfrm>
            <a:off x="7148880" y="2036520"/>
            <a:ext cx="331560" cy="414720"/>
          </a:xfrm>
          <a:prstGeom prst="rect">
            <a:avLst/>
          </a:prstGeom>
          <a:noFill/>
          <a:ln w="0">
            <a:noFill/>
          </a:ln>
        </p:spPr>
        <p:style>
          <a:lnRef idx="0"/>
          <a:fillRef idx="0"/>
          <a:effectRef idx="0"/>
          <a:fontRef idx="minor"/>
        </p:style>
        <p:txBody>
          <a:bodyPr wrap="none" lIns="0" rIns="0" tIns="0" bIns="0" anchor="t">
            <a:noAutofit/>
          </a:bodyPr>
          <a:p>
            <a:pPr algn="ctr">
              <a:lnSpc>
                <a:spcPts val="2599"/>
              </a:lnSpc>
              <a:tabLst>
                <a:tab algn="l" pos="0"/>
              </a:tabLst>
            </a:pPr>
            <a:r>
              <a:rPr b="0" lang="en-US" sz="2600" spc="-1" strike="noStrike">
                <a:solidFill>
                  <a:srgbClr val="bfbfbf"/>
                </a:solidFill>
                <a:latin typeface="Instrument Sans Medium"/>
                <a:ea typeface="Instrument Sans Medium"/>
              </a:rPr>
              <a:t>1</a:t>
            </a:r>
            <a:endParaRPr b="0" lang="en-IN" sz="2600" spc="-1" strike="noStrike">
              <a:solidFill>
                <a:srgbClr val="000000"/>
              </a:solidFill>
              <a:latin typeface="Arial"/>
            </a:endParaRPr>
          </a:p>
        </p:txBody>
      </p:sp>
      <p:sp>
        <p:nvSpPr>
          <p:cNvPr id="307" name="Text 5"/>
          <p:cNvSpPr/>
          <p:nvPr/>
        </p:nvSpPr>
        <p:spPr>
          <a:xfrm>
            <a:off x="775800" y="1967400"/>
            <a:ext cx="5429880" cy="708120"/>
          </a:xfrm>
          <a:prstGeom prst="rect">
            <a:avLst/>
          </a:prstGeom>
          <a:noFill/>
          <a:ln w="0">
            <a:noFill/>
          </a:ln>
        </p:spPr>
        <p:style>
          <a:lnRef idx="0"/>
          <a:fillRef idx="0"/>
          <a:effectRef idx="0"/>
          <a:fontRef idx="minor"/>
        </p:style>
        <p:txBody>
          <a:bodyPr lIns="0" rIns="0" tIns="0" bIns="0" anchor="t">
            <a:noAutofit/>
          </a:bodyPr>
          <a:p>
            <a:pPr algn="r">
              <a:lnSpc>
                <a:spcPts val="2750"/>
              </a:lnSpc>
              <a:tabLst>
                <a:tab algn="l" pos="0"/>
              </a:tabLst>
            </a:pPr>
            <a:r>
              <a:rPr b="0" lang="en-US" sz="1700" spc="-1" strike="noStrike">
                <a:solidFill>
                  <a:srgbClr val="bfbfbf"/>
                </a:solidFill>
                <a:latin typeface="Open Sans"/>
                <a:ea typeface="Open Sans"/>
              </a:rPr>
              <a:t>Achieved an average weight loss of  in  weeks among beta users.</a:t>
            </a:r>
            <a:endParaRPr b="0" lang="en-IN" sz="1700" spc="-1" strike="noStrike">
              <a:solidFill>
                <a:srgbClr val="000000"/>
              </a:solidFill>
              <a:latin typeface="Arial"/>
            </a:endParaRPr>
          </a:p>
        </p:txBody>
      </p:sp>
      <p:sp>
        <p:nvSpPr>
          <p:cNvPr id="308" name="Shape 6"/>
          <p:cNvSpPr/>
          <p:nvPr/>
        </p:nvSpPr>
        <p:spPr>
          <a:xfrm>
            <a:off x="7534080" y="3337560"/>
            <a:ext cx="663840" cy="29520"/>
          </a:xfrm>
          <a:prstGeom prst="roundRect">
            <a:avLst>
              <a:gd name="adj" fmla="val 109102"/>
            </a:avLst>
          </a:prstGeom>
          <a:solidFill>
            <a:srgbClr val="575757"/>
          </a:solidFill>
          <a:ln w="0">
            <a:noFill/>
          </a:ln>
        </p:spPr>
        <p:style>
          <a:lnRef idx="0"/>
          <a:fillRef idx="0"/>
          <a:effectRef idx="0"/>
          <a:fontRef idx="minor"/>
        </p:style>
        <p:txBody>
          <a:bodyPr lIns="90000" rIns="90000" tIns="-23400" bIns="-23400" anchor="t">
            <a:noAutofit/>
          </a:bodyPr>
          <a:p>
            <a:pPr>
              <a:lnSpc>
                <a:spcPct val="100000"/>
              </a:lnSpc>
            </a:pPr>
            <a:endParaRPr b="0" lang="en-IN" sz="1800" spc="-1" strike="noStrike">
              <a:solidFill>
                <a:srgbClr val="000000"/>
              </a:solidFill>
              <a:latin typeface="Arial"/>
              <a:ea typeface="DejaVu Sans"/>
            </a:endParaRPr>
          </a:p>
        </p:txBody>
      </p:sp>
      <p:sp>
        <p:nvSpPr>
          <p:cNvPr id="309" name="Shape 7"/>
          <p:cNvSpPr/>
          <p:nvPr/>
        </p:nvSpPr>
        <p:spPr>
          <a:xfrm>
            <a:off x="7065720" y="3103560"/>
            <a:ext cx="497520" cy="497520"/>
          </a:xfrm>
          <a:prstGeom prst="roundRect">
            <a:avLst>
              <a:gd name="adj" fmla="val 6668"/>
            </a:avLst>
          </a:prstGeom>
          <a:solidFill>
            <a:srgbClr val="3e3e3e"/>
          </a:solidFill>
          <a:ln w="0">
            <a:noFill/>
          </a:ln>
        </p:spPr>
        <p:style>
          <a:lnRef idx="0"/>
          <a:fillRef idx="0"/>
          <a:effectRef idx="0"/>
          <a:fontRef idx="minor"/>
        </p:style>
        <p:txBody>
          <a:bodyPr lIns="90000" rIns="90000" tIns="45000" bIns="45000" anchor="t">
            <a:noAutofit/>
          </a:bodyPr>
          <a:p>
            <a:pPr>
              <a:lnSpc>
                <a:spcPct val="100000"/>
              </a:lnSpc>
            </a:pPr>
            <a:endParaRPr b="0" lang="en-IN" sz="1800" spc="-1" strike="noStrike">
              <a:solidFill>
                <a:srgbClr val="ffffff"/>
              </a:solidFill>
              <a:latin typeface="Arial"/>
              <a:ea typeface="DejaVu Sans"/>
            </a:endParaRPr>
          </a:p>
        </p:txBody>
      </p:sp>
      <p:sp>
        <p:nvSpPr>
          <p:cNvPr id="310" name="Text 8"/>
          <p:cNvSpPr/>
          <p:nvPr/>
        </p:nvSpPr>
        <p:spPr>
          <a:xfrm>
            <a:off x="7148880" y="3144960"/>
            <a:ext cx="331560" cy="414720"/>
          </a:xfrm>
          <a:prstGeom prst="rect">
            <a:avLst/>
          </a:prstGeom>
          <a:noFill/>
          <a:ln w="0">
            <a:noFill/>
          </a:ln>
        </p:spPr>
        <p:style>
          <a:lnRef idx="0"/>
          <a:fillRef idx="0"/>
          <a:effectRef idx="0"/>
          <a:fontRef idx="minor"/>
        </p:style>
        <p:txBody>
          <a:bodyPr wrap="none" lIns="0" rIns="0" tIns="0" bIns="0" anchor="t">
            <a:noAutofit/>
          </a:bodyPr>
          <a:p>
            <a:pPr algn="ctr">
              <a:lnSpc>
                <a:spcPts val="2599"/>
              </a:lnSpc>
              <a:tabLst>
                <a:tab algn="l" pos="0"/>
              </a:tabLst>
            </a:pPr>
            <a:r>
              <a:rPr b="0" lang="en-US" sz="2600" spc="-1" strike="noStrike">
                <a:solidFill>
                  <a:srgbClr val="bfbfbf"/>
                </a:solidFill>
                <a:latin typeface="Instrument Sans Medium"/>
                <a:ea typeface="Instrument Sans Medium"/>
              </a:rPr>
              <a:t>2</a:t>
            </a:r>
            <a:endParaRPr b="0" lang="en-IN" sz="2600" spc="-1" strike="noStrike">
              <a:solidFill>
                <a:srgbClr val="000000"/>
              </a:solidFill>
              <a:latin typeface="Arial"/>
            </a:endParaRPr>
          </a:p>
        </p:txBody>
      </p:sp>
      <p:sp>
        <p:nvSpPr>
          <p:cNvPr id="311" name="Text 9"/>
          <p:cNvSpPr/>
          <p:nvPr/>
        </p:nvSpPr>
        <p:spPr>
          <a:xfrm>
            <a:off x="8423640" y="3075840"/>
            <a:ext cx="5429880" cy="708120"/>
          </a:xfrm>
          <a:prstGeom prst="rect">
            <a:avLst/>
          </a:prstGeom>
          <a:noFill/>
          <a:ln w="0">
            <a:noFill/>
          </a:ln>
        </p:spPr>
        <p:style>
          <a:lnRef idx="0"/>
          <a:fillRef idx="0"/>
          <a:effectRef idx="0"/>
          <a:fontRef idx="minor"/>
        </p:style>
        <p:txBody>
          <a:bodyPr lIns="0" rIns="0" tIns="0" bIns="0" anchor="t">
            <a:noAutofit/>
          </a:bodyPr>
          <a:p>
            <a:pPr>
              <a:lnSpc>
                <a:spcPts val="2750"/>
              </a:lnSpc>
              <a:tabLst>
                <a:tab algn="l" pos="0"/>
              </a:tabLst>
            </a:pPr>
            <a:r>
              <a:rPr b="0" lang="en-US" sz="1700" spc="-1" strike="noStrike">
                <a:solidFill>
                  <a:srgbClr val="bfbfbf"/>
                </a:solidFill>
                <a:latin typeface="Open Sans"/>
                <a:ea typeface="Open Sans"/>
              </a:rPr>
              <a:t>Improved user adherence to diet plans compared to generic approaches (cite data).</a:t>
            </a:r>
            <a:endParaRPr b="0" lang="en-IN" sz="1700" spc="-1" strike="noStrike">
              <a:solidFill>
                <a:srgbClr val="000000"/>
              </a:solidFill>
              <a:latin typeface="Arial"/>
            </a:endParaRPr>
          </a:p>
        </p:txBody>
      </p:sp>
      <p:sp>
        <p:nvSpPr>
          <p:cNvPr id="312" name="Shape 10"/>
          <p:cNvSpPr/>
          <p:nvPr/>
        </p:nvSpPr>
        <p:spPr>
          <a:xfrm>
            <a:off x="6431400" y="4335120"/>
            <a:ext cx="663840" cy="29520"/>
          </a:xfrm>
          <a:prstGeom prst="roundRect">
            <a:avLst>
              <a:gd name="adj" fmla="val 109102"/>
            </a:avLst>
          </a:prstGeom>
          <a:solidFill>
            <a:srgbClr val="575757"/>
          </a:solidFill>
          <a:ln w="0">
            <a:noFill/>
          </a:ln>
        </p:spPr>
        <p:style>
          <a:lnRef idx="0"/>
          <a:fillRef idx="0"/>
          <a:effectRef idx="0"/>
          <a:fontRef idx="minor"/>
        </p:style>
        <p:txBody>
          <a:bodyPr lIns="90000" rIns="90000" tIns="-23400" bIns="-23400" anchor="t">
            <a:noAutofit/>
          </a:bodyPr>
          <a:p>
            <a:pPr>
              <a:lnSpc>
                <a:spcPct val="100000"/>
              </a:lnSpc>
            </a:pPr>
            <a:endParaRPr b="0" lang="en-IN" sz="1800" spc="-1" strike="noStrike">
              <a:solidFill>
                <a:srgbClr val="000000"/>
              </a:solidFill>
              <a:latin typeface="Arial"/>
              <a:ea typeface="DejaVu Sans"/>
            </a:endParaRPr>
          </a:p>
        </p:txBody>
      </p:sp>
      <p:sp>
        <p:nvSpPr>
          <p:cNvPr id="313" name="Shape 11"/>
          <p:cNvSpPr/>
          <p:nvPr/>
        </p:nvSpPr>
        <p:spPr>
          <a:xfrm>
            <a:off x="7065720" y="4101120"/>
            <a:ext cx="497520" cy="497520"/>
          </a:xfrm>
          <a:prstGeom prst="roundRect">
            <a:avLst>
              <a:gd name="adj" fmla="val 6668"/>
            </a:avLst>
          </a:prstGeom>
          <a:solidFill>
            <a:srgbClr val="3e3e3e"/>
          </a:solidFill>
          <a:ln w="0">
            <a:noFill/>
          </a:ln>
        </p:spPr>
        <p:style>
          <a:lnRef idx="0"/>
          <a:fillRef idx="0"/>
          <a:effectRef idx="0"/>
          <a:fontRef idx="minor"/>
        </p:style>
        <p:txBody>
          <a:bodyPr lIns="90000" rIns="90000" tIns="45000" bIns="45000" anchor="t">
            <a:noAutofit/>
          </a:bodyPr>
          <a:p>
            <a:pPr>
              <a:lnSpc>
                <a:spcPct val="100000"/>
              </a:lnSpc>
            </a:pPr>
            <a:endParaRPr b="0" lang="en-IN" sz="1800" spc="-1" strike="noStrike">
              <a:solidFill>
                <a:srgbClr val="ffffff"/>
              </a:solidFill>
              <a:latin typeface="Arial"/>
              <a:ea typeface="DejaVu Sans"/>
            </a:endParaRPr>
          </a:p>
        </p:txBody>
      </p:sp>
      <p:sp>
        <p:nvSpPr>
          <p:cNvPr id="314" name="Text 12"/>
          <p:cNvSpPr/>
          <p:nvPr/>
        </p:nvSpPr>
        <p:spPr>
          <a:xfrm>
            <a:off x="7148880" y="4142520"/>
            <a:ext cx="331560" cy="414720"/>
          </a:xfrm>
          <a:prstGeom prst="rect">
            <a:avLst/>
          </a:prstGeom>
          <a:noFill/>
          <a:ln w="0">
            <a:noFill/>
          </a:ln>
        </p:spPr>
        <p:style>
          <a:lnRef idx="0"/>
          <a:fillRef idx="0"/>
          <a:effectRef idx="0"/>
          <a:fontRef idx="minor"/>
        </p:style>
        <p:txBody>
          <a:bodyPr wrap="none" lIns="0" rIns="0" tIns="0" bIns="0" anchor="t">
            <a:noAutofit/>
          </a:bodyPr>
          <a:p>
            <a:pPr algn="ctr">
              <a:lnSpc>
                <a:spcPts val="2599"/>
              </a:lnSpc>
              <a:tabLst>
                <a:tab algn="l" pos="0"/>
              </a:tabLst>
            </a:pPr>
            <a:r>
              <a:rPr b="0" lang="en-US" sz="2600" spc="-1" strike="noStrike">
                <a:solidFill>
                  <a:srgbClr val="bfbfbf"/>
                </a:solidFill>
                <a:latin typeface="Instrument Sans Medium"/>
                <a:ea typeface="Instrument Sans Medium"/>
              </a:rPr>
              <a:t>3</a:t>
            </a:r>
            <a:endParaRPr b="0" lang="en-IN" sz="2600" spc="-1" strike="noStrike">
              <a:solidFill>
                <a:srgbClr val="000000"/>
              </a:solidFill>
              <a:latin typeface="Arial"/>
            </a:endParaRPr>
          </a:p>
        </p:txBody>
      </p:sp>
      <p:sp>
        <p:nvSpPr>
          <p:cNvPr id="315" name="Text 13"/>
          <p:cNvSpPr/>
          <p:nvPr/>
        </p:nvSpPr>
        <p:spPr>
          <a:xfrm>
            <a:off x="775800" y="4073400"/>
            <a:ext cx="5429880" cy="708120"/>
          </a:xfrm>
          <a:prstGeom prst="rect">
            <a:avLst/>
          </a:prstGeom>
          <a:noFill/>
          <a:ln w="0">
            <a:noFill/>
          </a:ln>
        </p:spPr>
        <p:style>
          <a:lnRef idx="0"/>
          <a:fillRef idx="0"/>
          <a:effectRef idx="0"/>
          <a:fontRef idx="minor"/>
        </p:style>
        <p:txBody>
          <a:bodyPr lIns="0" rIns="0" tIns="0" bIns="0" anchor="t">
            <a:noAutofit/>
          </a:bodyPr>
          <a:p>
            <a:pPr algn="r">
              <a:lnSpc>
                <a:spcPts val="2750"/>
              </a:lnSpc>
              <a:tabLst>
                <a:tab algn="l" pos="0"/>
              </a:tabLst>
            </a:pPr>
            <a:r>
              <a:rPr b="0" lang="en-US" sz="1700" spc="-1" strike="noStrike">
                <a:solidFill>
                  <a:srgbClr val="bfbfbf"/>
                </a:solidFill>
                <a:latin typeface="Open Sans"/>
                <a:ea typeface="Open Sans"/>
              </a:rPr>
              <a:t>Enhanced overall health and well-being through tailored nutrition guidance.</a:t>
            </a:r>
            <a:endParaRPr b="0" lang="en-IN" sz="1700" spc="-1" strike="noStrike">
              <a:solidFill>
                <a:srgbClr val="000000"/>
              </a:solidFill>
              <a:latin typeface="Arial"/>
            </a:endParaRPr>
          </a:p>
        </p:txBody>
      </p:sp>
      <p:sp>
        <p:nvSpPr>
          <p:cNvPr id="316" name="Shape 14"/>
          <p:cNvSpPr/>
          <p:nvPr/>
        </p:nvSpPr>
        <p:spPr>
          <a:xfrm>
            <a:off x="7534080" y="5332680"/>
            <a:ext cx="663840" cy="29520"/>
          </a:xfrm>
          <a:prstGeom prst="roundRect">
            <a:avLst>
              <a:gd name="adj" fmla="val 109102"/>
            </a:avLst>
          </a:prstGeom>
          <a:solidFill>
            <a:srgbClr val="575757"/>
          </a:solidFill>
          <a:ln w="0">
            <a:noFill/>
          </a:ln>
        </p:spPr>
        <p:style>
          <a:lnRef idx="0"/>
          <a:fillRef idx="0"/>
          <a:effectRef idx="0"/>
          <a:fontRef idx="minor"/>
        </p:style>
        <p:txBody>
          <a:bodyPr lIns="90000" rIns="90000" tIns="-23400" bIns="-23400" anchor="t">
            <a:noAutofit/>
          </a:bodyPr>
          <a:p>
            <a:pPr>
              <a:lnSpc>
                <a:spcPct val="100000"/>
              </a:lnSpc>
            </a:pPr>
            <a:endParaRPr b="0" lang="en-IN" sz="1800" spc="-1" strike="noStrike">
              <a:solidFill>
                <a:srgbClr val="000000"/>
              </a:solidFill>
              <a:latin typeface="Arial"/>
              <a:ea typeface="DejaVu Sans"/>
            </a:endParaRPr>
          </a:p>
        </p:txBody>
      </p:sp>
      <p:sp>
        <p:nvSpPr>
          <p:cNvPr id="317" name="Shape 15"/>
          <p:cNvSpPr/>
          <p:nvPr/>
        </p:nvSpPr>
        <p:spPr>
          <a:xfrm>
            <a:off x="7065720" y="5098680"/>
            <a:ext cx="497520" cy="497520"/>
          </a:xfrm>
          <a:prstGeom prst="roundRect">
            <a:avLst>
              <a:gd name="adj" fmla="val 6668"/>
            </a:avLst>
          </a:prstGeom>
          <a:solidFill>
            <a:srgbClr val="3e3e3e"/>
          </a:solidFill>
          <a:ln w="0">
            <a:noFill/>
          </a:ln>
        </p:spPr>
        <p:style>
          <a:lnRef idx="0"/>
          <a:fillRef idx="0"/>
          <a:effectRef idx="0"/>
          <a:fontRef idx="minor"/>
        </p:style>
        <p:txBody>
          <a:bodyPr lIns="90000" rIns="90000" tIns="45000" bIns="45000" anchor="t">
            <a:noAutofit/>
          </a:bodyPr>
          <a:p>
            <a:pPr>
              <a:lnSpc>
                <a:spcPct val="100000"/>
              </a:lnSpc>
            </a:pPr>
            <a:endParaRPr b="0" lang="en-IN" sz="1800" spc="-1" strike="noStrike">
              <a:solidFill>
                <a:srgbClr val="ffffff"/>
              </a:solidFill>
              <a:latin typeface="Arial"/>
              <a:ea typeface="DejaVu Sans"/>
            </a:endParaRPr>
          </a:p>
        </p:txBody>
      </p:sp>
      <p:sp>
        <p:nvSpPr>
          <p:cNvPr id="318" name="Text 16"/>
          <p:cNvSpPr/>
          <p:nvPr/>
        </p:nvSpPr>
        <p:spPr>
          <a:xfrm>
            <a:off x="7148880" y="5140080"/>
            <a:ext cx="331560" cy="414720"/>
          </a:xfrm>
          <a:prstGeom prst="rect">
            <a:avLst/>
          </a:prstGeom>
          <a:noFill/>
          <a:ln w="0">
            <a:noFill/>
          </a:ln>
        </p:spPr>
        <p:style>
          <a:lnRef idx="0"/>
          <a:fillRef idx="0"/>
          <a:effectRef idx="0"/>
          <a:fontRef idx="minor"/>
        </p:style>
        <p:txBody>
          <a:bodyPr wrap="none" lIns="0" rIns="0" tIns="0" bIns="0" anchor="t">
            <a:noAutofit/>
          </a:bodyPr>
          <a:p>
            <a:pPr algn="ctr">
              <a:lnSpc>
                <a:spcPts val="2599"/>
              </a:lnSpc>
              <a:tabLst>
                <a:tab algn="l" pos="0"/>
              </a:tabLst>
            </a:pPr>
            <a:r>
              <a:rPr b="0" lang="en-US" sz="2600" spc="-1" strike="noStrike">
                <a:solidFill>
                  <a:srgbClr val="bfbfbf"/>
                </a:solidFill>
                <a:latin typeface="Instrument Sans Medium"/>
                <a:ea typeface="Instrument Sans Medium"/>
              </a:rPr>
              <a:t>4</a:t>
            </a:r>
            <a:endParaRPr b="0" lang="en-IN" sz="2600" spc="-1" strike="noStrike">
              <a:solidFill>
                <a:srgbClr val="000000"/>
              </a:solidFill>
              <a:latin typeface="Arial"/>
            </a:endParaRPr>
          </a:p>
        </p:txBody>
      </p:sp>
      <p:sp>
        <p:nvSpPr>
          <p:cNvPr id="319" name="Text 17"/>
          <p:cNvSpPr/>
          <p:nvPr/>
        </p:nvSpPr>
        <p:spPr>
          <a:xfrm>
            <a:off x="8423640" y="5070960"/>
            <a:ext cx="5429880" cy="708120"/>
          </a:xfrm>
          <a:prstGeom prst="rect">
            <a:avLst/>
          </a:prstGeom>
          <a:noFill/>
          <a:ln w="0">
            <a:noFill/>
          </a:ln>
        </p:spPr>
        <p:style>
          <a:lnRef idx="0"/>
          <a:fillRef idx="0"/>
          <a:effectRef idx="0"/>
          <a:fontRef idx="minor"/>
        </p:style>
        <p:txBody>
          <a:bodyPr lIns="0" rIns="0" tIns="0" bIns="0" anchor="t">
            <a:noAutofit/>
          </a:bodyPr>
          <a:p>
            <a:pPr>
              <a:lnSpc>
                <a:spcPts val="2750"/>
              </a:lnSpc>
              <a:tabLst>
                <a:tab algn="l" pos="0"/>
              </a:tabLst>
            </a:pPr>
            <a:r>
              <a:rPr b="0" lang="en-US" sz="1700" spc="-1" strike="noStrike">
                <a:solidFill>
                  <a:srgbClr val="bfbfbf"/>
                </a:solidFill>
                <a:latin typeface="Open Sans"/>
                <a:ea typeface="Open Sans"/>
              </a:rPr>
              <a:t>Sustainable weight management through continuous adaptation and feedback loops.</a:t>
            </a:r>
            <a:endParaRPr b="0" lang="en-IN" sz="1700" spc="-1" strike="noStrike">
              <a:solidFill>
                <a:srgbClr val="000000"/>
              </a:solidFill>
              <a:latin typeface="Arial"/>
            </a:endParaRPr>
          </a:p>
        </p:txBody>
      </p:sp>
      <p:sp>
        <p:nvSpPr>
          <p:cNvPr id="320" name="Shape 18"/>
          <p:cNvSpPr/>
          <p:nvPr/>
        </p:nvSpPr>
        <p:spPr>
          <a:xfrm>
            <a:off x="6431400" y="6330600"/>
            <a:ext cx="663840" cy="29520"/>
          </a:xfrm>
          <a:prstGeom prst="roundRect">
            <a:avLst>
              <a:gd name="adj" fmla="val 109102"/>
            </a:avLst>
          </a:prstGeom>
          <a:solidFill>
            <a:srgbClr val="575757"/>
          </a:solidFill>
          <a:ln w="0">
            <a:noFill/>
          </a:ln>
        </p:spPr>
        <p:style>
          <a:lnRef idx="0"/>
          <a:fillRef idx="0"/>
          <a:effectRef idx="0"/>
          <a:fontRef idx="minor"/>
        </p:style>
        <p:txBody>
          <a:bodyPr lIns="90000" rIns="90000" tIns="-23400" bIns="-23400" anchor="t">
            <a:noAutofit/>
          </a:bodyPr>
          <a:p>
            <a:pPr>
              <a:lnSpc>
                <a:spcPct val="100000"/>
              </a:lnSpc>
            </a:pPr>
            <a:endParaRPr b="0" lang="en-IN" sz="1800" spc="-1" strike="noStrike">
              <a:solidFill>
                <a:srgbClr val="000000"/>
              </a:solidFill>
              <a:latin typeface="Arial"/>
              <a:ea typeface="DejaVu Sans"/>
            </a:endParaRPr>
          </a:p>
        </p:txBody>
      </p:sp>
      <p:sp>
        <p:nvSpPr>
          <p:cNvPr id="321" name="Shape 19"/>
          <p:cNvSpPr/>
          <p:nvPr/>
        </p:nvSpPr>
        <p:spPr>
          <a:xfrm>
            <a:off x="7065720" y="6096240"/>
            <a:ext cx="497520" cy="497520"/>
          </a:xfrm>
          <a:prstGeom prst="roundRect">
            <a:avLst>
              <a:gd name="adj" fmla="val 6668"/>
            </a:avLst>
          </a:prstGeom>
          <a:solidFill>
            <a:srgbClr val="3e3e3e"/>
          </a:solidFill>
          <a:ln w="0">
            <a:noFill/>
          </a:ln>
        </p:spPr>
        <p:style>
          <a:lnRef idx="0"/>
          <a:fillRef idx="0"/>
          <a:effectRef idx="0"/>
          <a:fontRef idx="minor"/>
        </p:style>
        <p:txBody>
          <a:bodyPr lIns="90000" rIns="90000" tIns="45000" bIns="45000" anchor="t">
            <a:noAutofit/>
          </a:bodyPr>
          <a:p>
            <a:pPr>
              <a:lnSpc>
                <a:spcPct val="100000"/>
              </a:lnSpc>
            </a:pPr>
            <a:endParaRPr b="0" lang="en-IN" sz="1800" spc="-1" strike="noStrike">
              <a:solidFill>
                <a:srgbClr val="ffffff"/>
              </a:solidFill>
              <a:latin typeface="Arial"/>
              <a:ea typeface="DejaVu Sans"/>
            </a:endParaRPr>
          </a:p>
        </p:txBody>
      </p:sp>
      <p:sp>
        <p:nvSpPr>
          <p:cNvPr id="322" name="Text 20"/>
          <p:cNvSpPr/>
          <p:nvPr/>
        </p:nvSpPr>
        <p:spPr>
          <a:xfrm>
            <a:off x="7148880" y="6138000"/>
            <a:ext cx="331560" cy="414720"/>
          </a:xfrm>
          <a:prstGeom prst="rect">
            <a:avLst/>
          </a:prstGeom>
          <a:noFill/>
          <a:ln w="0">
            <a:noFill/>
          </a:ln>
        </p:spPr>
        <p:style>
          <a:lnRef idx="0"/>
          <a:fillRef idx="0"/>
          <a:effectRef idx="0"/>
          <a:fontRef idx="minor"/>
        </p:style>
        <p:txBody>
          <a:bodyPr wrap="none" lIns="0" rIns="0" tIns="0" bIns="0" anchor="t">
            <a:noAutofit/>
          </a:bodyPr>
          <a:p>
            <a:pPr algn="ctr">
              <a:lnSpc>
                <a:spcPts val="2599"/>
              </a:lnSpc>
              <a:tabLst>
                <a:tab algn="l" pos="0"/>
              </a:tabLst>
            </a:pPr>
            <a:r>
              <a:rPr b="0" lang="en-US" sz="2600" spc="-1" strike="noStrike">
                <a:solidFill>
                  <a:srgbClr val="bfbfbf"/>
                </a:solidFill>
                <a:latin typeface="Instrument Sans Medium"/>
                <a:ea typeface="Instrument Sans Medium"/>
              </a:rPr>
              <a:t>5</a:t>
            </a:r>
            <a:endParaRPr b="0" lang="en-IN" sz="2600" spc="-1" strike="noStrike">
              <a:solidFill>
                <a:srgbClr val="000000"/>
              </a:solidFill>
              <a:latin typeface="Arial"/>
            </a:endParaRPr>
          </a:p>
        </p:txBody>
      </p:sp>
      <p:sp>
        <p:nvSpPr>
          <p:cNvPr id="323" name="Text 21"/>
          <p:cNvSpPr/>
          <p:nvPr/>
        </p:nvSpPr>
        <p:spPr>
          <a:xfrm>
            <a:off x="775800" y="6068880"/>
            <a:ext cx="5429880" cy="708120"/>
          </a:xfrm>
          <a:prstGeom prst="rect">
            <a:avLst/>
          </a:prstGeom>
          <a:noFill/>
          <a:ln w="0">
            <a:noFill/>
          </a:ln>
        </p:spPr>
        <p:style>
          <a:lnRef idx="0"/>
          <a:fillRef idx="0"/>
          <a:effectRef idx="0"/>
          <a:fontRef idx="minor"/>
        </p:style>
        <p:txBody>
          <a:bodyPr lIns="0" rIns="0" tIns="0" bIns="0" anchor="t">
            <a:noAutofit/>
          </a:bodyPr>
          <a:p>
            <a:pPr algn="r">
              <a:lnSpc>
                <a:spcPts val="2750"/>
              </a:lnSpc>
              <a:tabLst>
                <a:tab algn="l" pos="0"/>
              </a:tabLst>
            </a:pPr>
            <a:r>
              <a:rPr b="0" lang="en-US" sz="1700" spc="-1" strike="noStrike">
                <a:solidFill>
                  <a:srgbClr val="bfbfbf"/>
                </a:solidFill>
                <a:latin typeface="Open Sans"/>
                <a:ea typeface="Open Sans"/>
              </a:rPr>
              <a:t>Reduction of risk of healths </a:t>
            </a:r>
            <a:endParaRPr b="0" lang="en-IN" sz="17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24" name="Image 0" descr="preencoded.png"/>
          <p:cNvPicPr/>
          <p:nvPr/>
        </p:nvPicPr>
        <p:blipFill>
          <a:blip r:embed="rId1"/>
          <a:stretch/>
        </p:blipFill>
        <p:spPr>
          <a:xfrm>
            <a:off x="9144000" y="0"/>
            <a:ext cx="5485320" cy="8228520"/>
          </a:xfrm>
          <a:prstGeom prst="rect">
            <a:avLst/>
          </a:prstGeom>
          <a:ln w="0">
            <a:noFill/>
          </a:ln>
        </p:spPr>
      </p:pic>
      <p:sp>
        <p:nvSpPr>
          <p:cNvPr id="325" name="Text 0"/>
          <p:cNvSpPr/>
          <p:nvPr/>
        </p:nvSpPr>
        <p:spPr>
          <a:xfrm>
            <a:off x="793800" y="1792800"/>
            <a:ext cx="7555320" cy="2125080"/>
          </a:xfrm>
          <a:prstGeom prst="rect">
            <a:avLst/>
          </a:prstGeom>
          <a:noFill/>
          <a:ln w="0">
            <a:noFill/>
          </a:ln>
        </p:spPr>
        <p:style>
          <a:lnRef idx="0"/>
          <a:fillRef idx="0"/>
          <a:effectRef idx="0"/>
          <a:fontRef idx="minor"/>
        </p:style>
        <p:txBody>
          <a:bodyPr lIns="0" rIns="0" tIns="0" bIns="0" anchor="t">
            <a:noAutofit/>
          </a:bodyPr>
          <a:p>
            <a:pPr>
              <a:lnSpc>
                <a:spcPts val="5550"/>
              </a:lnSpc>
              <a:tabLst>
                <a:tab algn="l" pos="0"/>
              </a:tabLst>
            </a:pPr>
            <a:r>
              <a:rPr b="0" lang="en-US" sz="4450" spc="-1" strike="noStrike">
                <a:solidFill>
                  <a:srgbClr val="fefefe"/>
                </a:solidFill>
                <a:latin typeface="Instrument Sans Medium"/>
                <a:ea typeface="Instrument Sans Medium"/>
              </a:rPr>
              <a:t>Conclusion: The Future of Personalized Weight Management</a:t>
            </a:r>
            <a:endParaRPr b="0" lang="en-IN" sz="4450" spc="-1" strike="noStrike">
              <a:solidFill>
                <a:srgbClr val="000000"/>
              </a:solidFill>
              <a:latin typeface="Arial"/>
            </a:endParaRPr>
          </a:p>
        </p:txBody>
      </p:sp>
      <p:sp>
        <p:nvSpPr>
          <p:cNvPr id="326" name="Text 1"/>
          <p:cNvSpPr/>
          <p:nvPr/>
        </p:nvSpPr>
        <p:spPr>
          <a:xfrm>
            <a:off x="793800" y="4259520"/>
            <a:ext cx="7555320" cy="2176200"/>
          </a:xfrm>
          <a:prstGeom prst="rect">
            <a:avLst/>
          </a:prstGeom>
          <a:noFill/>
          <a:ln w="0">
            <a:noFill/>
          </a:ln>
        </p:spPr>
        <p:style>
          <a:lnRef idx="0"/>
          <a:fillRef idx="0"/>
          <a:effectRef idx="0"/>
          <a:fontRef idx="minor"/>
        </p:style>
        <p:txBody>
          <a:bodyPr lIns="0" rIns="0" tIns="0" bIns="0" anchor="t">
            <a:noAutofit/>
          </a:bodyPr>
          <a:p>
            <a:pPr>
              <a:lnSpc>
                <a:spcPts val="2849"/>
              </a:lnSpc>
              <a:tabLst>
                <a:tab algn="l" pos="0"/>
              </a:tabLst>
            </a:pPr>
            <a:r>
              <a:rPr b="0" lang="en-US" sz="1750" spc="-1" strike="noStrike">
                <a:solidFill>
                  <a:srgbClr val="bfbfbf"/>
                </a:solidFill>
                <a:latin typeface="Open Sans"/>
                <a:ea typeface="Open Sans"/>
              </a:rPr>
              <a:t>Our React-based AI diet recommendation system offers a unique and impactful solution. We are committed to empowering individuals to achieve their weight management goals through personalized nutrition. Invitation to join us in revolutionizing the way people approach healthy eating. Call to action: Visit our website, sign up for a free trial, and experience the power of AI-driven weight management.</a:t>
            </a:r>
            <a:endParaRPr b="0" lang="en-IN" sz="175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35</TotalTime>
  <Application>LibreOffice/7.4.7.2$Linux_X86_64 LibreOffice_project/40$Build-2</Application>
  <AppVersion>15.0000</AppVersion>
  <Words>0</Words>
  <Paragraphs>0</Paragraphs>
  <Company>PptxGenJS</Company>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2025-03-07T13:04:07Z</dcterms:created>
  <dc:creator>PptxGenJS</dc:creator>
  <dc:description/>
  <dc:language>en-IN</dc:language>
  <cp:lastModifiedBy/>
  <dcterms:modified xsi:type="dcterms:W3CDTF">2025-03-10T10:48:26Z</dcterms:modified>
  <cp:revision>4</cp:revision>
  <dc:subject>PptxGenJS Presentation</dc:subject>
  <dc:title>PptxGenJS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otes">
    <vt:i4>8</vt:i4>
  </property>
  <property fmtid="{D5CDD505-2E9C-101B-9397-08002B2CF9AE}" pid="3" name="PresentationFormat">
    <vt:lpwstr>On-screen Show (16:9)</vt:lpwstr>
  </property>
  <property fmtid="{D5CDD505-2E9C-101B-9397-08002B2CF9AE}" pid="4" name="Slides">
    <vt:i4>8</vt:i4>
  </property>
</Properties>
</file>